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5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</p:sldIdLst>
  <p:sldSz cx="9144000" cy="5143500" type="screen16x9"/>
  <p:notesSz cx="6858000" cy="9144000"/>
  <p:embeddedFontLst>
    <p:embeddedFont>
      <p:font typeface="Squada One" panose="020B0604020202020204" charset="0"/>
      <p:regular r:id="rId51"/>
    </p:embeddedFont>
    <p:embeddedFont>
      <p:font typeface="Ubuntu Light" panose="020B0604020202020204" charset="0"/>
      <p:regular r:id="rId52"/>
      <p:bold r:id="rId53"/>
      <p:italic r:id="rId54"/>
      <p:boldItalic r:id="rId55"/>
    </p:embeddedFont>
    <p:embeddedFont>
      <p:font typeface="Calibri" panose="020F0502020204030204" pitchFamily="34" charset="0"/>
      <p:regular r:id="rId56"/>
      <p:bold r:id="rId57"/>
      <p:italic r:id="rId58"/>
      <p:boldItalic r:id="rId59"/>
    </p:embeddedFont>
    <p:embeddedFont>
      <p:font typeface="Proxima Nova Semibold" panose="020B0604020202020204" charset="0"/>
      <p:regular r:id="rId60"/>
      <p:bold r:id="rId61"/>
      <p:boldItalic r:id="rId62"/>
    </p:embeddedFont>
    <p:embeddedFont>
      <p:font typeface="Nunito Sans ExtraBold" panose="020B0604020202020204" charset="0"/>
      <p:bold r:id="rId63"/>
      <p:boldItalic r:id="rId64"/>
    </p:embeddedFont>
    <p:embeddedFont>
      <p:font typeface="Nunito Sans SemiBold" panose="020B0604020202020204" charset="0"/>
      <p:regular r:id="rId65"/>
      <p:bold r:id="rId66"/>
      <p:italic r:id="rId67"/>
      <p:boldItalic r:id="rId68"/>
    </p:embeddedFont>
    <p:embeddedFont>
      <p:font typeface="Roboto" panose="020B0604020202020204" charset="0"/>
      <p:regular r:id="rId69"/>
      <p:bold r:id="rId70"/>
      <p:italic r:id="rId71"/>
      <p:boldItalic r:id="rId72"/>
    </p:embeddedFont>
    <p:embeddedFont>
      <p:font typeface="Proxima Nova" panose="020B0604020202020204" charset="0"/>
      <p:regular r:id="rId73"/>
      <p:bold r:id="rId74"/>
      <p:italic r:id="rId75"/>
      <p:boldItalic r:id="rId76"/>
    </p:embeddedFont>
    <p:embeddedFont>
      <p:font typeface="Roboto Light" panose="020B0604020202020204" charset="0"/>
      <p:regular r:id="rId77"/>
      <p:bold r:id="rId78"/>
      <p:italic r:id="rId79"/>
      <p:boldItalic r:id="rId80"/>
    </p:embeddedFont>
    <p:embeddedFont>
      <p:font typeface="Arvo" panose="020B0604020202020204" charset="0"/>
      <p:regular r:id="rId81"/>
      <p:bold r:id="rId82"/>
      <p:italic r:id="rId83"/>
      <p:boldItalic r:id="rId84"/>
    </p:embeddedFont>
    <p:embeddedFont>
      <p:font typeface="Quattrocento" panose="020B0604020202020204" charset="0"/>
      <p:regular r:id="rId85"/>
      <p:bold r:id="rId86"/>
    </p:embeddedFont>
    <p:embeddedFont>
      <p:font typeface="Nunito Sans" panose="020B0604020202020204" charset="0"/>
      <p:regular r:id="rId87"/>
      <p:bold r:id="rId88"/>
      <p:italic r:id="rId89"/>
      <p:boldItalic r:id="rId90"/>
    </p:embeddedFont>
    <p:embeddedFont>
      <p:font typeface="Roboto Slab" panose="020B0604020202020204" charset="0"/>
      <p:regular r:id="rId91"/>
      <p:bold r:id="rId92"/>
    </p:embeddedFont>
    <p:embeddedFont>
      <p:font typeface="Roboto Slab Regular" panose="020B0604020202020204" charset="0"/>
      <p:regular r:id="rId93"/>
      <p:bold r:id="rId9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88C068-B08B-4E88-A8D1-F96BF000105F}">
  <a:tblStyle styleId="{F588C068-B08B-4E88-A8D1-F96BF00010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0" autoAdjust="0"/>
    <p:restoredTop sz="96395" autoAdjust="0"/>
  </p:normalViewPr>
  <p:slideViewPr>
    <p:cSldViewPr snapToGrid="0">
      <p:cViewPr>
        <p:scale>
          <a:sx n="150" d="100"/>
          <a:sy n="150" d="100"/>
        </p:scale>
        <p:origin x="114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3.fntdata"/><Relationship Id="rId68" Type="http://schemas.openxmlformats.org/officeDocument/2006/relationships/font" Target="fonts/font18.fntdata"/><Relationship Id="rId84" Type="http://schemas.openxmlformats.org/officeDocument/2006/relationships/font" Target="fonts/font34.fntdata"/><Relationship Id="rId89" Type="http://schemas.openxmlformats.org/officeDocument/2006/relationships/font" Target="fonts/font39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74" Type="http://schemas.openxmlformats.org/officeDocument/2006/relationships/font" Target="fonts/font24.fntdata"/><Relationship Id="rId79" Type="http://schemas.openxmlformats.org/officeDocument/2006/relationships/font" Target="fonts/font29.fntdata"/><Relationship Id="rId5" Type="http://schemas.openxmlformats.org/officeDocument/2006/relationships/slide" Target="slides/slide3.xml"/><Relationship Id="rId90" Type="http://schemas.openxmlformats.org/officeDocument/2006/relationships/font" Target="fonts/font40.fntdata"/><Relationship Id="rId95" Type="http://schemas.openxmlformats.org/officeDocument/2006/relationships/presProps" Target="presProps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font" Target="fonts/font14.fntdata"/><Relationship Id="rId69" Type="http://schemas.openxmlformats.org/officeDocument/2006/relationships/font" Target="fonts/font19.fntdata"/><Relationship Id="rId80" Type="http://schemas.openxmlformats.org/officeDocument/2006/relationships/font" Target="fonts/font30.fntdata"/><Relationship Id="rId85" Type="http://schemas.openxmlformats.org/officeDocument/2006/relationships/font" Target="fonts/font35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9.fntdata"/><Relationship Id="rId67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font" Target="fonts/font20.fntdata"/><Relationship Id="rId75" Type="http://schemas.openxmlformats.org/officeDocument/2006/relationships/font" Target="fonts/font25.fntdata"/><Relationship Id="rId83" Type="http://schemas.openxmlformats.org/officeDocument/2006/relationships/font" Target="fonts/font33.fntdata"/><Relationship Id="rId88" Type="http://schemas.openxmlformats.org/officeDocument/2006/relationships/font" Target="fonts/font38.fntdata"/><Relationship Id="rId91" Type="http://schemas.openxmlformats.org/officeDocument/2006/relationships/font" Target="fonts/font41.fntdata"/><Relationship Id="rId9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7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73" Type="http://schemas.openxmlformats.org/officeDocument/2006/relationships/font" Target="fonts/font23.fntdata"/><Relationship Id="rId78" Type="http://schemas.openxmlformats.org/officeDocument/2006/relationships/font" Target="fonts/font28.fntdata"/><Relationship Id="rId81" Type="http://schemas.openxmlformats.org/officeDocument/2006/relationships/font" Target="fonts/font31.fntdata"/><Relationship Id="rId86" Type="http://schemas.openxmlformats.org/officeDocument/2006/relationships/font" Target="fonts/font36.fntdata"/><Relationship Id="rId94" Type="http://schemas.openxmlformats.org/officeDocument/2006/relationships/font" Target="fonts/font4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76" Type="http://schemas.openxmlformats.org/officeDocument/2006/relationships/font" Target="fonts/font26.fntdata"/><Relationship Id="rId97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font" Target="fonts/font21.fntdata"/><Relationship Id="rId92" Type="http://schemas.openxmlformats.org/officeDocument/2006/relationships/font" Target="fonts/font4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6.fntdata"/><Relationship Id="rId87" Type="http://schemas.openxmlformats.org/officeDocument/2006/relationships/font" Target="fonts/font37.fntdata"/><Relationship Id="rId61" Type="http://schemas.openxmlformats.org/officeDocument/2006/relationships/font" Target="fonts/font11.fntdata"/><Relationship Id="rId82" Type="http://schemas.openxmlformats.org/officeDocument/2006/relationships/font" Target="fonts/font32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font" Target="fonts/font6.fntdata"/><Relationship Id="rId77" Type="http://schemas.openxmlformats.org/officeDocument/2006/relationships/font" Target="fonts/font27.fntdata"/><Relationship Id="rId8" Type="http://schemas.openxmlformats.org/officeDocument/2006/relationships/slide" Target="slides/slide6.xml"/><Relationship Id="rId51" Type="http://schemas.openxmlformats.org/officeDocument/2006/relationships/font" Target="fonts/font1.fntdata"/><Relationship Id="rId72" Type="http://schemas.openxmlformats.org/officeDocument/2006/relationships/font" Target="fonts/font22.fntdata"/><Relationship Id="rId93" Type="http://schemas.openxmlformats.org/officeDocument/2006/relationships/font" Target="fonts/font43.fntdata"/><Relationship Id="rId98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3" name="Google Shape;31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1" name="Google Shape;1531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Google Shape;1549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0" name="Google Shape;155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" name="Google Shape;1557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8" name="Google Shape;1558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4" name="Google Shape;1594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Google Shape;1600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1" name="Google Shape;160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" name="Google Shape;161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5" name="Google Shape;1615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p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7" name="Google Shape;1627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5" name="Google Shape;1635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5" name="Google Shape;32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7" name="Google Shape;1667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3" name="Google Shape;1673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g54ba6ba302_0_8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" name="Google Shape;1679;g54ba6ba302_0_8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4cf8bb0ca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Google Shape;1686;g4cf8bb0ca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" name="Google Shape;1702;g54ba6ba302_0_8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3" name="Google Shape;1703;g54ba6ba302_0_8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" name="Google Shape;2318;g54ba6ba302_0_89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9" name="Google Shape;2319;g54ba6ba302_0_89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9" name="Google Shape;4809;g54ba6ba302_0_11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0" name="Google Shape;4810;g54ba6ba302_0_11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9" name="Google Shape;5519;g54ba6ba302_0_12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0" name="Google Shape;5520;g54ba6ba302_0_12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5" name="Google Shape;5915;g54ba6ba302_0_12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6" name="Google Shape;5916;g54ba6ba302_0_12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8" name="Google Shape;6508;g54ba6ba302_0_13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9" name="Google Shape;6509;g54ba6ba302_0_13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3" name="Google Shape;7043;g54ba6ba302_0_13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4" name="Google Shape;7044;g54ba6ba302_0_13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8" name="Google Shape;7328;g54ba6ba302_0_1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9" name="Google Shape;7329;g54ba6ba302_0_1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0" name="Google Shape;7770;g54ba6ba302_0_14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1" name="Google Shape;7771;g54ba6ba302_0_14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6" name="Google Shape;8136;g54ba6ba302_0_14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7" name="Google Shape;8137;g54ba6ba302_0_147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0" name="Google Shape;8640;g54ba6ba302_0_15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1" name="Google Shape;8641;g54ba6ba302_0_15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6" name="Google Shape;9036;g54ba6ba302_0_15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7" name="Google Shape;9037;g54ba6ba302_0_15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3" name="Google Shape;9473;g54ba6ba302_0_160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4" name="Google Shape;9474;g54ba6ba302_0_160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4" name="Google Shape;9944;g54ba6ba302_0_16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5" name="Google Shape;9945;g54ba6ba302_0_16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3988" y="3938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 1">
  <p:cSld name="2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1"/>
          <p:cNvSpPr/>
          <p:nvPr/>
        </p:nvSpPr>
        <p:spPr>
          <a:xfrm>
            <a:off x="2487950" y="-168499"/>
            <a:ext cx="4263000" cy="25170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1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ctrTitle" idx="2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1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1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1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1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1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lt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>
            <a:spLocks noGrp="1"/>
          </p:cNvSpPr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1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27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lt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41" name="Google Shape;141;p13"/>
          <p:cNvSpPr txBox="1">
            <a:spLocks noGrp="1"/>
          </p:cNvSpPr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143" name="Google Shape;143;p13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3"/>
          <p:cNvSpPr/>
          <p:nvPr/>
        </p:nvSpPr>
        <p:spPr>
          <a:xfrm rot="10800000">
            <a:off x="2410401" y="2397"/>
            <a:ext cx="6733599" cy="2148840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3"/>
          <p:cNvSpPr/>
          <p:nvPr/>
        </p:nvSpPr>
        <p:spPr>
          <a:xfrm rot="10800000">
            <a:off x="5292458" y="3633192"/>
            <a:ext cx="3851542" cy="1507921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3"/>
          <p:cNvSpPr/>
          <p:nvPr/>
        </p:nvSpPr>
        <p:spPr>
          <a:xfrm rot="10800000">
            <a:off x="-1" y="2302581"/>
            <a:ext cx="5154801" cy="2838530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/>
          <p:nvPr/>
        </p:nvSpPr>
        <p:spPr>
          <a:xfrm rot="10800000">
            <a:off x="3728402" y="239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3"/>
          <p:cNvSpPr/>
          <p:nvPr/>
        </p:nvSpPr>
        <p:spPr>
          <a:xfrm rot="10800000">
            <a:off x="5359881" y="2388"/>
            <a:ext cx="3784119" cy="1006803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3"/>
          <p:cNvSpPr/>
          <p:nvPr/>
        </p:nvSpPr>
        <p:spPr>
          <a:xfrm rot="10800000">
            <a:off x="-3" y="2392"/>
            <a:ext cx="3918328" cy="1567321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3"/>
          <p:cNvSpPr/>
          <p:nvPr/>
        </p:nvSpPr>
        <p:spPr>
          <a:xfrm rot="10800000">
            <a:off x="6618059" y="2948717"/>
            <a:ext cx="2525941" cy="2192396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5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777400" y="1455325"/>
            <a:ext cx="2422200" cy="37758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4"/>
          <p:cNvSpPr/>
          <p:nvPr/>
        </p:nvSpPr>
        <p:spPr>
          <a:xfrm>
            <a:off x="3597675" y="-74450"/>
            <a:ext cx="2422200" cy="44250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4"/>
          <p:cNvSpPr txBox="1">
            <a:spLocks noGrp="1"/>
          </p:cNvSpPr>
          <p:nvPr>
            <p:ph type="subTitle" idx="1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6" name="Google Shape;156;p14"/>
          <p:cNvSpPr txBox="1">
            <a:spLocks noGrp="1"/>
          </p:cNvSpPr>
          <p:nvPr>
            <p:ph type="subTitle" idx="2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14"/>
          <p:cNvSpPr txBox="1">
            <a:spLocks noGrp="1"/>
          </p:cNvSpPr>
          <p:nvPr>
            <p:ph type="subTitle" idx="3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58" name="Google Shape;158;p14"/>
          <p:cNvSpPr txBox="1">
            <a:spLocks noGrp="1"/>
          </p:cNvSpPr>
          <p:nvPr>
            <p:ph type="subTitle" idx="4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14"/>
          <p:cNvSpPr/>
          <p:nvPr/>
        </p:nvSpPr>
        <p:spPr>
          <a:xfrm rot="10800000">
            <a:off x="2945906" y="-1824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4"/>
          <p:cNvSpPr/>
          <p:nvPr/>
        </p:nvSpPr>
        <p:spPr>
          <a:xfrm rot="10800000">
            <a:off x="0" y="-1825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4"/>
          <p:cNvSpPr/>
          <p:nvPr/>
        </p:nvSpPr>
        <p:spPr>
          <a:xfrm rot="10800000">
            <a:off x="6" y="-1824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4"/>
          <p:cNvSpPr/>
          <p:nvPr/>
        </p:nvSpPr>
        <p:spPr>
          <a:xfrm rot="10800000">
            <a:off x="5" y="3647533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4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4"/>
          <p:cNvSpPr/>
          <p:nvPr/>
        </p:nvSpPr>
        <p:spPr>
          <a:xfrm rot="10800000">
            <a:off x="10" y="742546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6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/>
          <p:nvPr/>
        </p:nvSpPr>
        <p:spPr>
          <a:xfrm>
            <a:off x="768875" y="-54929"/>
            <a:ext cx="1789200" cy="38379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5"/>
          <p:cNvSpPr/>
          <p:nvPr/>
        </p:nvSpPr>
        <p:spPr>
          <a:xfrm>
            <a:off x="2761550" y="1360646"/>
            <a:ext cx="1786800" cy="38379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5"/>
          <p:cNvSpPr/>
          <p:nvPr/>
        </p:nvSpPr>
        <p:spPr>
          <a:xfrm>
            <a:off x="4758546" y="-54929"/>
            <a:ext cx="1761900" cy="38379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5"/>
          <p:cNvSpPr txBox="1">
            <a:spLocks noGrp="1"/>
          </p:cNvSpPr>
          <p:nvPr>
            <p:ph type="subTitle" idx="1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subTitle" idx="2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subTitle" idx="3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71" name="Google Shape;171;p15"/>
          <p:cNvSpPr txBox="1">
            <a:spLocks noGrp="1"/>
          </p:cNvSpPr>
          <p:nvPr>
            <p:ph type="subTitle" idx="4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15"/>
          <p:cNvSpPr txBox="1">
            <a:spLocks noGrp="1"/>
          </p:cNvSpPr>
          <p:nvPr>
            <p:ph type="subTitle" idx="5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 b="1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73" name="Google Shape;173;p15"/>
          <p:cNvSpPr txBox="1">
            <a:spLocks noGrp="1"/>
          </p:cNvSpPr>
          <p:nvPr>
            <p:ph type="subTitle" idx="6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15"/>
          <p:cNvSpPr/>
          <p:nvPr/>
        </p:nvSpPr>
        <p:spPr>
          <a:xfrm flipH="1">
            <a:off x="3289156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5"/>
          <p:cNvSpPr/>
          <p:nvPr/>
        </p:nvSpPr>
        <p:spPr>
          <a:xfrm flipH="1">
            <a:off x="0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 flipH="1">
            <a:off x="6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03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5"/>
          <p:cNvSpPr/>
          <p:nvPr/>
        </p:nvSpPr>
        <p:spPr>
          <a:xfrm flipH="1">
            <a:off x="5" y="-1825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5"/>
          <p:cNvSpPr/>
          <p:nvPr/>
        </p:nvSpPr>
        <p:spPr>
          <a:xfrm flipH="1">
            <a:off x="1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5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Font typeface="Squada One"/>
              <a:buNone/>
              <a:defRPr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INE + TITLE + SUBTITLE">
  <p:cSld name="2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subTitle" idx="1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lt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6804150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8182185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71450" dir="6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7417929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4678424" y="4546187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4926743" y="0"/>
            <a:ext cx="2319503" cy="682705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5913146" y="0"/>
            <a:ext cx="3226701" cy="1925135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1">
  <p:cSld name="3_Diapositiva de título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7"/>
          <p:cNvSpPr/>
          <p:nvPr/>
        </p:nvSpPr>
        <p:spPr>
          <a:xfrm>
            <a:off x="0" y="3475"/>
            <a:ext cx="9144000" cy="5136600"/>
          </a:xfrm>
          <a:prstGeom prst="rect">
            <a:avLst/>
          </a:prstGeom>
          <a:solidFill>
            <a:srgbClr val="85CBCF">
              <a:alpha val="18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7"/>
          <p:cNvSpPr txBox="1">
            <a:spLocks noGrp="1"/>
          </p:cNvSpPr>
          <p:nvPr>
            <p:ph type="ctrTitle"/>
          </p:nvPr>
        </p:nvSpPr>
        <p:spPr>
          <a:xfrm>
            <a:off x="1079400" y="1222075"/>
            <a:ext cx="3287100" cy="26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8"/>
          <p:cNvSpPr/>
          <p:nvPr/>
        </p:nvSpPr>
        <p:spPr>
          <a:xfrm flipH="1">
            <a:off x="1028325" y="399713"/>
            <a:ext cx="7083900" cy="4344000"/>
          </a:xfrm>
          <a:prstGeom prst="rect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198" name="Google Shape;198;p18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None/>
              <a:defRPr sz="5000" b="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8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cxnSp>
        <p:nvCxnSpPr>
          <p:cNvPr id="200" name="Google Shape;200;p18"/>
          <p:cNvCxnSpPr/>
          <p:nvPr/>
        </p:nvCxnSpPr>
        <p:spPr>
          <a:xfrm rot="10800000">
            <a:off x="2962931" y="2914144"/>
            <a:ext cx="32124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1" name="Google Shape;201;p18"/>
          <p:cNvSpPr/>
          <p:nvPr/>
        </p:nvSpPr>
        <p:spPr>
          <a:xfrm>
            <a:off x="4863180" y="3041523"/>
            <a:ext cx="4277414" cy="2101968"/>
          </a:xfrm>
          <a:custGeom>
            <a:avLst/>
            <a:gdLst/>
            <a:ahLst/>
            <a:cxnLst/>
            <a:rect l="l" t="t" r="r" b="b"/>
            <a:pathLst>
              <a:path w="17464" h="8582" extrusionOk="0">
                <a:moveTo>
                  <a:pt x="16370" y="1"/>
                </a:moveTo>
                <a:cubicBezTo>
                  <a:pt x="15547" y="1"/>
                  <a:pt x="14791" y="341"/>
                  <a:pt x="14270" y="1361"/>
                </a:cubicBezTo>
                <a:cubicBezTo>
                  <a:pt x="13465" y="2920"/>
                  <a:pt x="12816" y="3336"/>
                  <a:pt x="12233" y="3336"/>
                </a:cubicBezTo>
                <a:cubicBezTo>
                  <a:pt x="11826" y="3336"/>
                  <a:pt x="11450" y="3132"/>
                  <a:pt x="11077" y="2974"/>
                </a:cubicBezTo>
                <a:cubicBezTo>
                  <a:pt x="10441" y="2702"/>
                  <a:pt x="8470" y="1319"/>
                  <a:pt x="6737" y="1319"/>
                </a:cubicBezTo>
                <a:cubicBezTo>
                  <a:pt x="6024" y="1319"/>
                  <a:pt x="5351" y="1553"/>
                  <a:pt x="4828" y="2194"/>
                </a:cubicBezTo>
                <a:cubicBezTo>
                  <a:pt x="3349" y="4029"/>
                  <a:pt x="3405" y="4562"/>
                  <a:pt x="3059" y="4562"/>
                </a:cubicBezTo>
                <a:cubicBezTo>
                  <a:pt x="2988" y="4562"/>
                  <a:pt x="2899" y="4539"/>
                  <a:pt x="2777" y="4501"/>
                </a:cubicBezTo>
                <a:cubicBezTo>
                  <a:pt x="2423" y="4385"/>
                  <a:pt x="1922" y="4163"/>
                  <a:pt x="1460" y="4163"/>
                </a:cubicBezTo>
                <a:cubicBezTo>
                  <a:pt x="991" y="4163"/>
                  <a:pt x="563" y="4393"/>
                  <a:pt x="375" y="5196"/>
                </a:cubicBezTo>
                <a:cubicBezTo>
                  <a:pt x="0" y="6787"/>
                  <a:pt x="1870" y="7257"/>
                  <a:pt x="1870" y="7257"/>
                </a:cubicBezTo>
                <a:lnTo>
                  <a:pt x="5822" y="7919"/>
                </a:lnTo>
                <a:lnTo>
                  <a:pt x="10094" y="7257"/>
                </a:lnTo>
                <a:lnTo>
                  <a:pt x="11376" y="8581"/>
                </a:lnTo>
                <a:lnTo>
                  <a:pt x="17464" y="8581"/>
                </a:lnTo>
                <a:lnTo>
                  <a:pt x="17464" y="165"/>
                </a:lnTo>
                <a:cubicBezTo>
                  <a:pt x="17096" y="65"/>
                  <a:pt x="16726" y="1"/>
                  <a:pt x="1637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19050" dir="83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8"/>
          <p:cNvSpPr/>
          <p:nvPr/>
        </p:nvSpPr>
        <p:spPr>
          <a:xfrm>
            <a:off x="5004272" y="0"/>
            <a:ext cx="2307201" cy="716694"/>
          </a:xfrm>
          <a:custGeom>
            <a:avLst/>
            <a:gdLst/>
            <a:ahLst/>
            <a:cxnLst/>
            <a:rect l="l" t="t" r="r" b="b"/>
            <a:pathLst>
              <a:path w="3451" h="1072" extrusionOk="0">
                <a:moveTo>
                  <a:pt x="128" y="1"/>
                </a:moveTo>
                <a:cubicBezTo>
                  <a:pt x="0" y="300"/>
                  <a:pt x="21" y="599"/>
                  <a:pt x="278" y="877"/>
                </a:cubicBezTo>
                <a:cubicBezTo>
                  <a:pt x="404" y="1013"/>
                  <a:pt x="581" y="1072"/>
                  <a:pt x="797" y="1072"/>
                </a:cubicBezTo>
                <a:cubicBezTo>
                  <a:pt x="1455" y="1072"/>
                  <a:pt x="2468" y="524"/>
                  <a:pt x="3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8"/>
          <p:cNvSpPr/>
          <p:nvPr/>
        </p:nvSpPr>
        <p:spPr>
          <a:xfrm>
            <a:off x="7527484" y="0"/>
            <a:ext cx="1613116" cy="3240912"/>
          </a:xfrm>
          <a:custGeom>
            <a:avLst/>
            <a:gdLst/>
            <a:ahLst/>
            <a:cxnLst/>
            <a:rect l="l" t="t" r="r" b="b"/>
            <a:pathLst>
              <a:path w="4615" h="9272" extrusionOk="0">
                <a:moveTo>
                  <a:pt x="2372" y="1"/>
                </a:moveTo>
                <a:cubicBezTo>
                  <a:pt x="2105" y="1090"/>
                  <a:pt x="1" y="1902"/>
                  <a:pt x="374" y="3280"/>
                </a:cubicBezTo>
                <a:cubicBezTo>
                  <a:pt x="759" y="4690"/>
                  <a:pt x="2062" y="4209"/>
                  <a:pt x="2916" y="5609"/>
                </a:cubicBezTo>
                <a:cubicBezTo>
                  <a:pt x="3632" y="6794"/>
                  <a:pt x="3248" y="8225"/>
                  <a:pt x="4615" y="9272"/>
                </a:cubicBezTo>
                <a:lnTo>
                  <a:pt x="4615" y="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8"/>
          <p:cNvSpPr/>
          <p:nvPr/>
        </p:nvSpPr>
        <p:spPr>
          <a:xfrm>
            <a:off x="1360333" y="4515993"/>
            <a:ext cx="1365716" cy="627504"/>
          </a:xfrm>
          <a:custGeom>
            <a:avLst/>
            <a:gdLst/>
            <a:ahLst/>
            <a:cxnLst/>
            <a:rect l="l" t="t" r="r" b="b"/>
            <a:pathLst>
              <a:path w="5576" h="2562" extrusionOk="0">
                <a:moveTo>
                  <a:pt x="3087" y="0"/>
                </a:moveTo>
                <a:cubicBezTo>
                  <a:pt x="2895" y="0"/>
                  <a:pt x="2689" y="46"/>
                  <a:pt x="2467" y="147"/>
                </a:cubicBezTo>
                <a:cubicBezTo>
                  <a:pt x="1399" y="628"/>
                  <a:pt x="791" y="1782"/>
                  <a:pt x="1" y="2561"/>
                </a:cubicBezTo>
                <a:lnTo>
                  <a:pt x="5576" y="2561"/>
                </a:lnTo>
                <a:lnTo>
                  <a:pt x="5565" y="2551"/>
                </a:lnTo>
                <a:cubicBezTo>
                  <a:pt x="4932" y="1706"/>
                  <a:pt x="4266" y="0"/>
                  <a:pt x="308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17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8"/>
          <p:cNvSpPr/>
          <p:nvPr/>
        </p:nvSpPr>
        <p:spPr>
          <a:xfrm>
            <a:off x="-11145" y="4049649"/>
            <a:ext cx="703922" cy="1093846"/>
          </a:xfrm>
          <a:custGeom>
            <a:avLst/>
            <a:gdLst/>
            <a:ahLst/>
            <a:cxnLst/>
            <a:rect l="l" t="t" r="r" b="b"/>
            <a:pathLst>
              <a:path w="2874" h="4466" extrusionOk="0">
                <a:moveTo>
                  <a:pt x="0" y="1"/>
                </a:moveTo>
                <a:lnTo>
                  <a:pt x="0" y="4465"/>
                </a:lnTo>
                <a:lnTo>
                  <a:pt x="2874" y="4465"/>
                </a:lnTo>
                <a:cubicBezTo>
                  <a:pt x="2297" y="3152"/>
                  <a:pt x="1977" y="556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8"/>
          <p:cNvSpPr/>
          <p:nvPr/>
        </p:nvSpPr>
        <p:spPr>
          <a:xfrm>
            <a:off x="4083572" y="4223548"/>
            <a:ext cx="4136336" cy="919948"/>
          </a:xfrm>
          <a:custGeom>
            <a:avLst/>
            <a:gdLst/>
            <a:ahLst/>
            <a:cxnLst/>
            <a:rect l="l" t="t" r="r" b="b"/>
            <a:pathLst>
              <a:path w="16888" h="3756" extrusionOk="0">
                <a:moveTo>
                  <a:pt x="7399" y="1"/>
                </a:moveTo>
                <a:cubicBezTo>
                  <a:pt x="5849" y="1"/>
                  <a:pt x="4332" y="422"/>
                  <a:pt x="3013" y="1523"/>
                </a:cubicBezTo>
                <a:cubicBezTo>
                  <a:pt x="1731" y="2591"/>
                  <a:pt x="759" y="3339"/>
                  <a:pt x="1" y="3755"/>
                </a:cubicBezTo>
                <a:lnTo>
                  <a:pt x="16887" y="3755"/>
                </a:lnTo>
                <a:cubicBezTo>
                  <a:pt x="15103" y="2478"/>
                  <a:pt x="11156" y="1"/>
                  <a:pt x="739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85738" dist="9525" dir="17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8"/>
          <p:cNvSpPr/>
          <p:nvPr/>
        </p:nvSpPr>
        <p:spPr>
          <a:xfrm>
            <a:off x="-11145" y="1446793"/>
            <a:ext cx="902803" cy="2503649"/>
          </a:xfrm>
          <a:custGeom>
            <a:avLst/>
            <a:gdLst/>
            <a:ahLst/>
            <a:cxnLst/>
            <a:rect l="l" t="t" r="r" b="b"/>
            <a:pathLst>
              <a:path w="3686" h="10222" extrusionOk="0">
                <a:moveTo>
                  <a:pt x="0" y="1"/>
                </a:moveTo>
                <a:lnTo>
                  <a:pt x="0" y="10222"/>
                </a:lnTo>
                <a:cubicBezTo>
                  <a:pt x="1251" y="9421"/>
                  <a:pt x="3012" y="9955"/>
                  <a:pt x="3237" y="9101"/>
                </a:cubicBezTo>
                <a:cubicBezTo>
                  <a:pt x="3515" y="8086"/>
                  <a:pt x="781" y="7765"/>
                  <a:pt x="674" y="6676"/>
                </a:cubicBezTo>
                <a:cubicBezTo>
                  <a:pt x="534" y="5244"/>
                  <a:pt x="3686" y="5309"/>
                  <a:pt x="3344" y="2628"/>
                </a:cubicBezTo>
                <a:cubicBezTo>
                  <a:pt x="3119" y="844"/>
                  <a:pt x="1229" y="225"/>
                  <a:pt x="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8"/>
          <p:cNvSpPr/>
          <p:nvPr/>
        </p:nvSpPr>
        <p:spPr>
          <a:xfrm>
            <a:off x="-123558" y="0"/>
            <a:ext cx="3404969" cy="2815414"/>
          </a:xfrm>
          <a:custGeom>
            <a:avLst/>
            <a:gdLst/>
            <a:ahLst/>
            <a:cxnLst/>
            <a:rect l="l" t="t" r="r" b="b"/>
            <a:pathLst>
              <a:path w="11782" h="9742" extrusionOk="0">
                <a:moveTo>
                  <a:pt x="459" y="1"/>
                </a:moveTo>
                <a:lnTo>
                  <a:pt x="459" y="9742"/>
                </a:lnTo>
                <a:cubicBezTo>
                  <a:pt x="823" y="9699"/>
                  <a:pt x="1100" y="9603"/>
                  <a:pt x="1271" y="9454"/>
                </a:cubicBezTo>
                <a:cubicBezTo>
                  <a:pt x="2425" y="8439"/>
                  <a:pt x="1" y="5886"/>
                  <a:pt x="1133" y="5555"/>
                </a:cubicBezTo>
                <a:cubicBezTo>
                  <a:pt x="1262" y="5518"/>
                  <a:pt x="1409" y="5502"/>
                  <a:pt x="1569" y="5502"/>
                </a:cubicBezTo>
                <a:cubicBezTo>
                  <a:pt x="2574" y="5502"/>
                  <a:pt x="4088" y="6129"/>
                  <a:pt x="4990" y="6129"/>
                </a:cubicBezTo>
                <a:cubicBezTo>
                  <a:pt x="5197" y="6129"/>
                  <a:pt x="5372" y="6096"/>
                  <a:pt x="5501" y="6014"/>
                </a:cubicBezTo>
                <a:cubicBezTo>
                  <a:pt x="6782" y="5192"/>
                  <a:pt x="4764" y="3120"/>
                  <a:pt x="5159" y="2426"/>
                </a:cubicBezTo>
                <a:cubicBezTo>
                  <a:pt x="6078" y="812"/>
                  <a:pt x="10041" y="2180"/>
                  <a:pt x="1178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71450" dist="57150" dir="81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2" name="Google Shape;212;p19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9"/>
          <p:cNvSpPr/>
          <p:nvPr/>
        </p:nvSpPr>
        <p:spPr>
          <a:xfrm flipH="1">
            <a:off x="116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116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750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116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title" hasCustomPrompt="1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 1">
  <p:cSld name="7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0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24" name="Google Shape;224;p20"/>
          <p:cNvSpPr txBox="1">
            <a:spLocks noGrp="1"/>
          </p:cNvSpPr>
          <p:nvPr>
            <p:ph type="subTitle" idx="2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25" name="Google Shape;225;p20"/>
          <p:cNvSpPr/>
          <p:nvPr/>
        </p:nvSpPr>
        <p:spPr>
          <a:xfrm flipH="1">
            <a:off x="41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20"/>
          <p:cNvSpPr/>
          <p:nvPr/>
        </p:nvSpPr>
        <p:spPr>
          <a:xfrm flipH="1">
            <a:off x="41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0"/>
          <p:cNvSpPr/>
          <p:nvPr/>
        </p:nvSpPr>
        <p:spPr>
          <a:xfrm flipH="1">
            <a:off x="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0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0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0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0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0"/>
          <p:cNvSpPr/>
          <p:nvPr/>
        </p:nvSpPr>
        <p:spPr>
          <a:xfrm flipH="1">
            <a:off x="41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3" name="Google Shape;233;p20"/>
          <p:cNvCxnSpPr/>
          <p:nvPr/>
        </p:nvCxnSpPr>
        <p:spPr>
          <a:xfrm rot="10800000">
            <a:off x="8007675" y="0"/>
            <a:ext cx="0" cy="309450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+ TITLE + SUBTITLE">
  <p:cSld name="1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8" name="Google Shape;28;p3"/>
          <p:cNvSpPr/>
          <p:nvPr/>
        </p:nvSpPr>
        <p:spPr>
          <a:xfrm flipH="1">
            <a:off x="6179302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5723512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flipH="1">
            <a:off x="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flipH="1">
            <a:off x="6187292" y="0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flipH="1">
            <a:off x="5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8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 flipH="1">
            <a:off x="7145715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1"/>
          <p:cNvSpPr/>
          <p:nvPr/>
        </p:nvSpPr>
        <p:spPr>
          <a:xfrm flipH="1">
            <a:off x="4165774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1"/>
          <p:cNvSpPr/>
          <p:nvPr/>
        </p:nvSpPr>
        <p:spPr>
          <a:xfrm flipH="1">
            <a:off x="6122600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1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2">
  <p:cSld name="10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1" name="Google Shape;241;p22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2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2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2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1">
  <p:cSld name="10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3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47" name="Google Shape;247;p23"/>
          <p:cNvSpPr/>
          <p:nvPr/>
        </p:nvSpPr>
        <p:spPr>
          <a:xfrm>
            <a:off x="3059250" y="-123570"/>
            <a:ext cx="1789200" cy="26298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3"/>
          <p:cNvSpPr/>
          <p:nvPr/>
        </p:nvSpPr>
        <p:spPr>
          <a:xfrm>
            <a:off x="4991939" y="-123570"/>
            <a:ext cx="1786800" cy="26298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3"/>
          <p:cNvSpPr/>
          <p:nvPr/>
        </p:nvSpPr>
        <p:spPr>
          <a:xfrm>
            <a:off x="6937646" y="-123570"/>
            <a:ext cx="1761900" cy="26298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3"/>
          <p:cNvSpPr/>
          <p:nvPr/>
        </p:nvSpPr>
        <p:spPr>
          <a:xfrm>
            <a:off x="3059250" y="2710354"/>
            <a:ext cx="1789200" cy="25560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3"/>
          <p:cNvSpPr/>
          <p:nvPr/>
        </p:nvSpPr>
        <p:spPr>
          <a:xfrm>
            <a:off x="4991939" y="2710354"/>
            <a:ext cx="1786800" cy="25560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3"/>
          <p:cNvSpPr/>
          <p:nvPr/>
        </p:nvSpPr>
        <p:spPr>
          <a:xfrm>
            <a:off x="6937646" y="2710354"/>
            <a:ext cx="1761900" cy="25560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3"/>
          <p:cNvSpPr txBox="1">
            <a:spLocks noGrp="1"/>
          </p:cNvSpPr>
          <p:nvPr>
            <p:ph type="subTitle" idx="1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4" name="Google Shape;254;p23"/>
          <p:cNvSpPr txBox="1">
            <a:spLocks noGrp="1"/>
          </p:cNvSpPr>
          <p:nvPr>
            <p:ph type="subTitle" idx="2"/>
          </p:nvPr>
        </p:nvSpPr>
        <p:spPr>
          <a:xfrm>
            <a:off x="3244987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p23"/>
          <p:cNvSpPr txBox="1">
            <a:spLocks noGrp="1"/>
          </p:cNvSpPr>
          <p:nvPr>
            <p:ph type="subTitle" idx="3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6" name="Google Shape;256;p23"/>
          <p:cNvSpPr txBox="1">
            <a:spLocks noGrp="1"/>
          </p:cNvSpPr>
          <p:nvPr>
            <p:ph type="subTitle" idx="4"/>
          </p:nvPr>
        </p:nvSpPr>
        <p:spPr>
          <a:xfrm>
            <a:off x="5177372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p23"/>
          <p:cNvSpPr txBox="1">
            <a:spLocks noGrp="1"/>
          </p:cNvSpPr>
          <p:nvPr>
            <p:ph type="subTitle" idx="5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58" name="Google Shape;258;p23"/>
          <p:cNvSpPr txBox="1">
            <a:spLocks noGrp="1"/>
          </p:cNvSpPr>
          <p:nvPr>
            <p:ph type="subTitle" idx="6"/>
          </p:nvPr>
        </p:nvSpPr>
        <p:spPr>
          <a:xfrm>
            <a:off x="7109775" y="1674244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23"/>
          <p:cNvSpPr txBox="1">
            <a:spLocks noGrp="1"/>
          </p:cNvSpPr>
          <p:nvPr>
            <p:ph type="subTitle" idx="7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0" name="Google Shape;260;p23"/>
          <p:cNvSpPr txBox="1">
            <a:spLocks noGrp="1"/>
          </p:cNvSpPr>
          <p:nvPr>
            <p:ph type="subTitle" idx="8"/>
          </p:nvPr>
        </p:nvSpPr>
        <p:spPr>
          <a:xfrm>
            <a:off x="3244987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23"/>
          <p:cNvSpPr txBox="1">
            <a:spLocks noGrp="1"/>
          </p:cNvSpPr>
          <p:nvPr>
            <p:ph type="subTitle" idx="9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2" name="Google Shape;262;p23"/>
          <p:cNvSpPr txBox="1">
            <a:spLocks noGrp="1"/>
          </p:cNvSpPr>
          <p:nvPr>
            <p:ph type="subTitle" idx="13"/>
          </p:nvPr>
        </p:nvSpPr>
        <p:spPr>
          <a:xfrm>
            <a:off x="5177372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23"/>
          <p:cNvSpPr txBox="1">
            <a:spLocks noGrp="1"/>
          </p:cNvSpPr>
          <p:nvPr>
            <p:ph type="subTitle" idx="14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64" name="Google Shape;264;p23"/>
          <p:cNvSpPr txBox="1">
            <a:spLocks noGrp="1"/>
          </p:cNvSpPr>
          <p:nvPr>
            <p:ph type="subTitle" idx="15"/>
          </p:nvPr>
        </p:nvSpPr>
        <p:spPr>
          <a:xfrm>
            <a:off x="7109775" y="3684188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23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3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3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3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2">
  <p:cSld name="9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/>
          <p:nvPr/>
        </p:nvSpPr>
        <p:spPr>
          <a:xfrm>
            <a:off x="2914150" y="-32775"/>
            <a:ext cx="1707300" cy="52092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4835821" y="-32775"/>
            <a:ext cx="1707300" cy="52092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4"/>
          <p:cNvSpPr/>
          <p:nvPr/>
        </p:nvSpPr>
        <p:spPr>
          <a:xfrm>
            <a:off x="6757492" y="-32775"/>
            <a:ext cx="1707300" cy="52092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4"/>
          <p:cNvSpPr/>
          <p:nvPr/>
        </p:nvSpPr>
        <p:spPr>
          <a:xfrm>
            <a:off x="33672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4"/>
          <p:cNvSpPr/>
          <p:nvPr/>
        </p:nvSpPr>
        <p:spPr>
          <a:xfrm>
            <a:off x="-5518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24"/>
          <p:cNvSpPr/>
          <p:nvPr/>
        </p:nvSpPr>
        <p:spPr>
          <a:xfrm>
            <a:off x="-186038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4"/>
          <p:cNvSpPr/>
          <p:nvPr/>
        </p:nvSpPr>
        <p:spPr>
          <a:xfrm flipH="1">
            <a:off x="6835494" y="2521126"/>
            <a:ext cx="2308508" cy="2622377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4"/>
          <p:cNvSpPr/>
          <p:nvPr/>
        </p:nvSpPr>
        <p:spPr>
          <a:xfrm flipH="1">
            <a:off x="4168262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4"/>
          <p:cNvSpPr txBox="1">
            <a:spLocks noGrp="1"/>
          </p:cNvSpPr>
          <p:nvPr>
            <p:ph type="subTitle" idx="1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0" name="Google Shape;280;p24"/>
          <p:cNvSpPr txBox="1">
            <a:spLocks noGrp="1"/>
          </p:cNvSpPr>
          <p:nvPr>
            <p:ph type="subTitle" idx="2"/>
          </p:nvPr>
        </p:nvSpPr>
        <p:spPr>
          <a:xfrm>
            <a:off x="3048262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24"/>
          <p:cNvSpPr txBox="1">
            <a:spLocks noGrp="1"/>
          </p:cNvSpPr>
          <p:nvPr>
            <p:ph type="subTitle" idx="3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2" name="Google Shape;282;p24"/>
          <p:cNvSpPr txBox="1">
            <a:spLocks noGrp="1"/>
          </p:cNvSpPr>
          <p:nvPr>
            <p:ph type="subTitle" idx="4"/>
          </p:nvPr>
        </p:nvSpPr>
        <p:spPr>
          <a:xfrm>
            <a:off x="4980647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24"/>
          <p:cNvSpPr txBox="1">
            <a:spLocks noGrp="1"/>
          </p:cNvSpPr>
          <p:nvPr>
            <p:ph type="subTitle" idx="5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quada One"/>
              <a:buNone/>
              <a:defRPr sz="14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284" name="Google Shape;284;p24"/>
          <p:cNvSpPr txBox="1">
            <a:spLocks noGrp="1"/>
          </p:cNvSpPr>
          <p:nvPr>
            <p:ph type="subTitle" idx="6"/>
          </p:nvPr>
        </p:nvSpPr>
        <p:spPr>
          <a:xfrm>
            <a:off x="6913050" y="2526550"/>
            <a:ext cx="14175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1">
  <p:cSld name="1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/>
          <p:nvPr/>
        </p:nvSpPr>
        <p:spPr>
          <a:xfrm>
            <a:off x="607254" y="-74450"/>
            <a:ext cx="2347500" cy="5319300"/>
          </a:xfrm>
          <a:prstGeom prst="rect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88" name="Google Shape;288;p25"/>
          <p:cNvSpPr txBox="1">
            <a:spLocks noGrp="1"/>
          </p:cNvSpPr>
          <p:nvPr>
            <p:ph type="ctrTitle"/>
          </p:nvPr>
        </p:nvSpPr>
        <p:spPr>
          <a:xfrm flipH="1">
            <a:off x="799804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subTitle" idx="1"/>
          </p:nvPr>
        </p:nvSpPr>
        <p:spPr>
          <a:xfrm>
            <a:off x="799804" y="3330788"/>
            <a:ext cx="18330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p25"/>
          <p:cNvSpPr/>
          <p:nvPr/>
        </p:nvSpPr>
        <p:spPr>
          <a:xfrm>
            <a:off x="4125313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6438617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66675" dir="9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7063950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23825" dir="138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6969648" y="0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04775" dir="49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5"/>
          <p:cNvSpPr/>
          <p:nvPr/>
        </p:nvSpPr>
        <p:spPr>
          <a:xfrm>
            <a:off x="755824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80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CHNOLOGY 2">
  <p:cSld name="1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/>
          <p:nvPr/>
        </p:nvSpPr>
        <p:spPr>
          <a:xfrm>
            <a:off x="6033625" y="-46375"/>
            <a:ext cx="2347500" cy="5285400"/>
          </a:xfrm>
          <a:prstGeom prst="rect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chemeClr val="dk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298" name="Google Shape;298;p26"/>
          <p:cNvSpPr txBox="1">
            <a:spLocks noGrp="1"/>
          </p:cNvSpPr>
          <p:nvPr>
            <p:ph type="ctrTitle"/>
          </p:nvPr>
        </p:nvSpPr>
        <p:spPr>
          <a:xfrm flipH="1">
            <a:off x="5881688" y="656515"/>
            <a:ext cx="23085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9" name="Google Shape;299;p26"/>
          <p:cNvSpPr txBox="1">
            <a:spLocks noGrp="1"/>
          </p:cNvSpPr>
          <p:nvPr>
            <p:ph type="subTitle" idx="1"/>
          </p:nvPr>
        </p:nvSpPr>
        <p:spPr>
          <a:xfrm>
            <a:off x="6357113" y="3330788"/>
            <a:ext cx="18330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0" name="Google Shape;300;p26"/>
          <p:cNvSpPr/>
          <p:nvPr/>
        </p:nvSpPr>
        <p:spPr>
          <a:xfrm flipH="1">
            <a:off x="3289156" y="4481509"/>
            <a:ext cx="1729539" cy="652520"/>
          </a:xfrm>
          <a:custGeom>
            <a:avLst/>
            <a:gdLst/>
            <a:ahLst/>
            <a:cxnLst/>
            <a:rect l="l" t="t" r="r" b="b"/>
            <a:pathLst>
              <a:path w="7061" h="2664" extrusionOk="0">
                <a:moveTo>
                  <a:pt x="3349" y="1"/>
                </a:moveTo>
                <a:cubicBezTo>
                  <a:pt x="3178" y="1"/>
                  <a:pt x="3002" y="22"/>
                  <a:pt x="2821" y="69"/>
                </a:cubicBezTo>
                <a:cubicBezTo>
                  <a:pt x="1539" y="399"/>
                  <a:pt x="1197" y="1980"/>
                  <a:pt x="1" y="2664"/>
                </a:cubicBezTo>
                <a:lnTo>
                  <a:pt x="7060" y="2664"/>
                </a:lnTo>
                <a:cubicBezTo>
                  <a:pt x="6171" y="1958"/>
                  <a:pt x="4984" y="1"/>
                  <a:pt x="334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26"/>
          <p:cNvSpPr/>
          <p:nvPr/>
        </p:nvSpPr>
        <p:spPr>
          <a:xfrm flipH="1">
            <a:off x="0" y="3283797"/>
            <a:ext cx="2705390" cy="1857870"/>
          </a:xfrm>
          <a:custGeom>
            <a:avLst/>
            <a:gdLst/>
            <a:ahLst/>
            <a:cxnLst/>
            <a:rect l="l" t="t" r="r" b="b"/>
            <a:pathLst>
              <a:path w="11045" h="7585" extrusionOk="0">
                <a:moveTo>
                  <a:pt x="8458" y="1"/>
                </a:moveTo>
                <a:cubicBezTo>
                  <a:pt x="6822" y="1"/>
                  <a:pt x="5207" y="190"/>
                  <a:pt x="4379" y="824"/>
                </a:cubicBezTo>
                <a:cubicBezTo>
                  <a:pt x="2329" y="2405"/>
                  <a:pt x="3995" y="4252"/>
                  <a:pt x="3899" y="5491"/>
                </a:cubicBezTo>
                <a:cubicBezTo>
                  <a:pt x="3859" y="6074"/>
                  <a:pt x="3660" y="6253"/>
                  <a:pt x="3384" y="6253"/>
                </a:cubicBezTo>
                <a:cubicBezTo>
                  <a:pt x="3144" y="6253"/>
                  <a:pt x="2845" y="6118"/>
                  <a:pt x="2542" y="5994"/>
                </a:cubicBezTo>
                <a:cubicBezTo>
                  <a:pt x="2208" y="5856"/>
                  <a:pt x="1901" y="5745"/>
                  <a:pt x="1662" y="5745"/>
                </a:cubicBezTo>
                <a:cubicBezTo>
                  <a:pt x="1642" y="5745"/>
                  <a:pt x="1622" y="5746"/>
                  <a:pt x="1602" y="5748"/>
                </a:cubicBezTo>
                <a:cubicBezTo>
                  <a:pt x="385" y="5833"/>
                  <a:pt x="748" y="6848"/>
                  <a:pt x="0" y="7585"/>
                </a:cubicBezTo>
                <a:lnTo>
                  <a:pt x="2553" y="7585"/>
                </a:lnTo>
                <a:cubicBezTo>
                  <a:pt x="2773" y="6492"/>
                  <a:pt x="3631" y="6085"/>
                  <a:pt x="4717" y="6085"/>
                </a:cubicBezTo>
                <a:cubicBezTo>
                  <a:pt x="5638" y="6085"/>
                  <a:pt x="6723" y="6378"/>
                  <a:pt x="7723" y="6794"/>
                </a:cubicBezTo>
                <a:cubicBezTo>
                  <a:pt x="8150" y="6972"/>
                  <a:pt x="8575" y="7068"/>
                  <a:pt x="8966" y="7068"/>
                </a:cubicBezTo>
                <a:cubicBezTo>
                  <a:pt x="10149" y="7068"/>
                  <a:pt x="11031" y="6197"/>
                  <a:pt x="10799" y="4103"/>
                </a:cubicBezTo>
                <a:cubicBezTo>
                  <a:pt x="10735" y="3494"/>
                  <a:pt x="10842" y="3077"/>
                  <a:pt x="11044" y="2768"/>
                </a:cubicBezTo>
                <a:lnTo>
                  <a:pt x="11044" y="130"/>
                </a:lnTo>
                <a:cubicBezTo>
                  <a:pt x="10260" y="58"/>
                  <a:pt x="9356" y="1"/>
                  <a:pt x="845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14300" dir="2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26"/>
          <p:cNvSpPr/>
          <p:nvPr/>
        </p:nvSpPr>
        <p:spPr>
          <a:xfrm flipH="1">
            <a:off x="6" y="3961791"/>
            <a:ext cx="2080052" cy="1179876"/>
          </a:xfrm>
          <a:custGeom>
            <a:avLst/>
            <a:gdLst/>
            <a:ahLst/>
            <a:cxnLst/>
            <a:rect l="l" t="t" r="r" b="b"/>
            <a:pathLst>
              <a:path w="8492" h="4817" extrusionOk="0">
                <a:moveTo>
                  <a:pt x="8491" y="0"/>
                </a:moveTo>
                <a:cubicBezTo>
                  <a:pt x="8289" y="309"/>
                  <a:pt x="8182" y="726"/>
                  <a:pt x="8246" y="1335"/>
                </a:cubicBezTo>
                <a:cubicBezTo>
                  <a:pt x="8478" y="3429"/>
                  <a:pt x="7596" y="4300"/>
                  <a:pt x="6413" y="4300"/>
                </a:cubicBezTo>
                <a:cubicBezTo>
                  <a:pt x="6022" y="4300"/>
                  <a:pt x="5597" y="4204"/>
                  <a:pt x="5170" y="4026"/>
                </a:cubicBezTo>
                <a:cubicBezTo>
                  <a:pt x="4170" y="3610"/>
                  <a:pt x="3085" y="3317"/>
                  <a:pt x="2164" y="3317"/>
                </a:cubicBezTo>
                <a:cubicBezTo>
                  <a:pt x="1078" y="3317"/>
                  <a:pt x="220" y="3724"/>
                  <a:pt x="0" y="4817"/>
                </a:cubicBezTo>
                <a:lnTo>
                  <a:pt x="8491" y="4817"/>
                </a:lnTo>
                <a:lnTo>
                  <a:pt x="849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03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6"/>
          <p:cNvSpPr/>
          <p:nvPr/>
        </p:nvSpPr>
        <p:spPr>
          <a:xfrm flipH="1">
            <a:off x="5" y="-1825"/>
            <a:ext cx="2174355" cy="1494134"/>
          </a:xfrm>
          <a:custGeom>
            <a:avLst/>
            <a:gdLst/>
            <a:ahLst/>
            <a:cxnLst/>
            <a:rect l="l" t="t" r="r" b="b"/>
            <a:pathLst>
              <a:path w="8877" h="6100" extrusionOk="0">
                <a:moveTo>
                  <a:pt x="1" y="0"/>
                </a:moveTo>
                <a:cubicBezTo>
                  <a:pt x="75" y="1410"/>
                  <a:pt x="471" y="2969"/>
                  <a:pt x="1613" y="4102"/>
                </a:cubicBezTo>
                <a:cubicBezTo>
                  <a:pt x="2744" y="5232"/>
                  <a:pt x="4189" y="5276"/>
                  <a:pt x="5547" y="5276"/>
                </a:cubicBezTo>
                <a:cubicBezTo>
                  <a:pt x="5661" y="5276"/>
                  <a:pt x="5775" y="5276"/>
                  <a:pt x="5887" y="5276"/>
                </a:cubicBezTo>
                <a:cubicBezTo>
                  <a:pt x="6942" y="5276"/>
                  <a:pt x="7921" y="5303"/>
                  <a:pt x="8631" y="5864"/>
                </a:cubicBezTo>
                <a:cubicBezTo>
                  <a:pt x="8727" y="5939"/>
                  <a:pt x="8802" y="6014"/>
                  <a:pt x="8876" y="6099"/>
                </a:cubicBezTo>
                <a:lnTo>
                  <a:pt x="8876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190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/>
          <p:nvPr/>
        </p:nvSpPr>
        <p:spPr>
          <a:xfrm flipH="1">
            <a:off x="10" y="1272352"/>
            <a:ext cx="1585758" cy="3124945"/>
          </a:xfrm>
          <a:custGeom>
            <a:avLst/>
            <a:gdLst/>
            <a:ahLst/>
            <a:cxnLst/>
            <a:rect l="l" t="t" r="r" b="b"/>
            <a:pathLst>
              <a:path w="6474" h="12758" extrusionOk="0">
                <a:moveTo>
                  <a:pt x="6473" y="0"/>
                </a:moveTo>
                <a:cubicBezTo>
                  <a:pt x="5032" y="523"/>
                  <a:pt x="3664" y="1378"/>
                  <a:pt x="3418" y="2766"/>
                </a:cubicBezTo>
                <a:cubicBezTo>
                  <a:pt x="2991" y="5127"/>
                  <a:pt x="5576" y="6046"/>
                  <a:pt x="5576" y="6964"/>
                </a:cubicBezTo>
                <a:cubicBezTo>
                  <a:pt x="5576" y="7135"/>
                  <a:pt x="5470" y="7198"/>
                  <a:pt x="5291" y="7198"/>
                </a:cubicBezTo>
                <a:cubicBezTo>
                  <a:pt x="4801" y="7198"/>
                  <a:pt x="3760" y="6733"/>
                  <a:pt x="2796" y="6733"/>
                </a:cubicBezTo>
                <a:cubicBezTo>
                  <a:pt x="2197" y="6733"/>
                  <a:pt x="1627" y="6913"/>
                  <a:pt x="1239" y="7498"/>
                </a:cubicBezTo>
                <a:cubicBezTo>
                  <a:pt x="1" y="9367"/>
                  <a:pt x="1891" y="12604"/>
                  <a:pt x="3717" y="12753"/>
                </a:cubicBezTo>
                <a:cubicBezTo>
                  <a:pt x="3761" y="12756"/>
                  <a:pt x="3805" y="12758"/>
                  <a:pt x="3851" y="12758"/>
                </a:cubicBezTo>
                <a:cubicBezTo>
                  <a:pt x="4559" y="12758"/>
                  <a:pt x="5530" y="12381"/>
                  <a:pt x="6473" y="11909"/>
                </a:cubicBezTo>
                <a:lnTo>
                  <a:pt x="647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57150" dir="1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4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5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6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title" idx="7" hasCustomPrompt="1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>
            <a:spLocks noGrp="1"/>
          </p:cNvSpPr>
          <p:nvPr>
            <p:ph type="title" idx="8" hasCustomPrompt="1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>
            <a:spLocks noGrp="1"/>
          </p:cNvSpPr>
          <p:nvPr>
            <p:ph type="title" idx="9" hasCustomPrompt="1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Squada One"/>
              <a:buNone/>
              <a:defRPr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subTitle" idx="14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 idx="15" hasCustomPrompt="1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/>
          <p:nvPr/>
        </p:nvSpPr>
        <p:spPr>
          <a:xfrm>
            <a:off x="8554105" y="1019672"/>
            <a:ext cx="89" cy="8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484504" y="0"/>
            <a:ext cx="4659494" cy="1452739"/>
          </a:xfrm>
          <a:custGeom>
            <a:avLst/>
            <a:gdLst/>
            <a:ahLst/>
            <a:cxnLst/>
            <a:rect l="l" t="t" r="r" b="b"/>
            <a:pathLst>
              <a:path w="19023" h="5931" extrusionOk="0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4733407" cy="1794523"/>
          </a:xfrm>
          <a:custGeom>
            <a:avLst/>
            <a:gdLst/>
            <a:ahLst/>
            <a:cxnLst/>
            <a:rect l="l" t="t" r="r" b="b"/>
            <a:pathLst>
              <a:path w="14932" h="5661" extrusionOk="0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2430680" y="3561676"/>
            <a:ext cx="6232008" cy="1581823"/>
          </a:xfrm>
          <a:custGeom>
            <a:avLst/>
            <a:gdLst/>
            <a:ahLst/>
            <a:cxnLst/>
            <a:rect l="l" t="t" r="r" b="b"/>
            <a:pathLst>
              <a:path w="25443" h="6458" extrusionOk="0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3243835" cy="1269575"/>
          </a:xfrm>
          <a:custGeom>
            <a:avLst/>
            <a:gdLst/>
            <a:ahLst/>
            <a:cxnLst/>
            <a:rect l="l" t="t" r="r" b="b"/>
            <a:pathLst>
              <a:path w="10233" h="4005" extrusionOk="0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4063207" y="2603225"/>
            <a:ext cx="5080790" cy="2540273"/>
          </a:xfrm>
          <a:custGeom>
            <a:avLst/>
            <a:gdLst/>
            <a:ahLst/>
            <a:cxnLst/>
            <a:rect l="l" t="t" r="r" b="b"/>
            <a:pathLst>
              <a:path w="20743" h="10371" extrusionOk="0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1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 flipH="1">
            <a:off x="1822094" y="2958919"/>
            <a:ext cx="55011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quada One"/>
              <a:buNone/>
              <a:defRPr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ExtraBold"/>
              <a:buNone/>
              <a:defRPr sz="12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2"/>
          </p:nvPr>
        </p:nvSpPr>
        <p:spPr>
          <a:xfrm>
            <a:off x="1820800" y="2848425"/>
            <a:ext cx="4110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6279" y="2606319"/>
            <a:ext cx="4521" cy="6329"/>
          </a:xfrm>
          <a:custGeom>
            <a:avLst/>
            <a:gdLst/>
            <a:ahLst/>
            <a:cxnLst/>
            <a:rect l="l" t="t" r="r" b="b"/>
            <a:pathLst>
              <a:path w="60" h="84" extrusionOk="0">
                <a:moveTo>
                  <a:pt x="1" y="0"/>
                </a:moveTo>
                <a:lnTo>
                  <a:pt x="20" y="39"/>
                </a:lnTo>
                <a:lnTo>
                  <a:pt x="59" y="83"/>
                </a:lnTo>
                <a:lnTo>
                  <a:pt x="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4847" y="5142018"/>
            <a:ext cx="7384" cy="75"/>
          </a:xfrm>
          <a:custGeom>
            <a:avLst/>
            <a:gdLst/>
            <a:ahLst/>
            <a:cxnLst/>
            <a:rect l="l" t="t" r="r" b="b"/>
            <a:pathLst>
              <a:path w="98" h="1" extrusionOk="0">
                <a:moveTo>
                  <a:pt x="98" y="0"/>
                </a:moveTo>
                <a:lnTo>
                  <a:pt x="0" y="0"/>
                </a:lnTo>
                <a:lnTo>
                  <a:pt x="0" y="0"/>
                </a:lnTo>
                <a:lnTo>
                  <a:pt x="78" y="0"/>
                </a:lnTo>
                <a:close/>
              </a:path>
            </a:pathLst>
          </a:custGeom>
          <a:solidFill>
            <a:srgbClr val="B0B0A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6876874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6342869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313219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5"/>
          <p:cNvSpPr/>
          <p:nvPr/>
        </p:nvSpPr>
        <p:spPr>
          <a:xfrm>
            <a:off x="12225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12225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 + TEXT">
  <p:cSld name="1_Título y objetos_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>
            <a:off x="131100" y="1547550"/>
            <a:ext cx="4365300" cy="204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 flipH="1">
            <a:off x="12225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 flipH="1">
            <a:off x="12227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 flipH="1">
            <a:off x="518344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6"/>
          <p:cNvSpPr/>
          <p:nvPr/>
        </p:nvSpPr>
        <p:spPr>
          <a:xfrm flipH="1">
            <a:off x="5191300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/>
          <p:nvPr/>
        </p:nvSpPr>
        <p:spPr>
          <a:xfrm flipH="1">
            <a:off x="5811811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 txBox="1">
            <a:spLocks noGrp="1"/>
          </p:cNvSpPr>
          <p:nvPr>
            <p:ph type="ctrTitle"/>
          </p:nvPr>
        </p:nvSpPr>
        <p:spPr>
          <a:xfrm flipH="1">
            <a:off x="111963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6"/>
          <p:cNvSpPr txBox="1">
            <a:spLocks noGrp="1"/>
          </p:cNvSpPr>
          <p:nvPr>
            <p:ph type="subTitle" idx="1"/>
          </p:nvPr>
        </p:nvSpPr>
        <p:spPr>
          <a:xfrm>
            <a:off x="4670656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 + TEXT 1">
  <p:cSld name="1_Título y objetos_3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7"/>
          <p:cNvSpPr/>
          <p:nvPr/>
        </p:nvSpPr>
        <p:spPr>
          <a:xfrm flipH="1">
            <a:off x="4842306" y="1547550"/>
            <a:ext cx="4365300" cy="20484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7"/>
          <p:cNvSpPr/>
          <p:nvPr/>
        </p:nvSpPr>
        <p:spPr>
          <a:xfrm flipH="1">
            <a:off x="12225" y="3250835"/>
            <a:ext cx="2267119" cy="1892656"/>
          </a:xfrm>
          <a:custGeom>
            <a:avLst/>
            <a:gdLst/>
            <a:ahLst/>
            <a:cxnLst/>
            <a:rect l="l" t="t" r="r" b="b"/>
            <a:pathLst>
              <a:path w="9251" h="7723" extrusionOk="0">
                <a:moveTo>
                  <a:pt x="7830" y="1"/>
                </a:moveTo>
                <a:cubicBezTo>
                  <a:pt x="7787" y="22"/>
                  <a:pt x="7745" y="32"/>
                  <a:pt x="7702" y="65"/>
                </a:cubicBezTo>
                <a:cubicBezTo>
                  <a:pt x="6794" y="588"/>
                  <a:pt x="7745" y="1624"/>
                  <a:pt x="7050" y="2468"/>
                </a:cubicBezTo>
                <a:cubicBezTo>
                  <a:pt x="6131" y="3578"/>
                  <a:pt x="2543" y="3953"/>
                  <a:pt x="898" y="6089"/>
                </a:cubicBezTo>
                <a:cubicBezTo>
                  <a:pt x="546" y="6548"/>
                  <a:pt x="247" y="7114"/>
                  <a:pt x="1" y="7722"/>
                </a:cubicBezTo>
                <a:lnTo>
                  <a:pt x="9250" y="7722"/>
                </a:lnTo>
                <a:lnTo>
                  <a:pt x="9250" y="941"/>
                </a:lnTo>
                <a:cubicBezTo>
                  <a:pt x="8706" y="780"/>
                  <a:pt x="8215" y="481"/>
                  <a:pt x="783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7"/>
          <p:cNvSpPr/>
          <p:nvPr/>
        </p:nvSpPr>
        <p:spPr>
          <a:xfrm flipH="1">
            <a:off x="12227" y="0"/>
            <a:ext cx="2801122" cy="3481429"/>
          </a:xfrm>
          <a:custGeom>
            <a:avLst/>
            <a:gdLst/>
            <a:ahLst/>
            <a:cxnLst/>
            <a:rect l="l" t="t" r="r" b="b"/>
            <a:pathLst>
              <a:path w="11430" h="14206" extrusionOk="0">
                <a:moveTo>
                  <a:pt x="1" y="0"/>
                </a:moveTo>
                <a:cubicBezTo>
                  <a:pt x="1" y="0"/>
                  <a:pt x="541" y="1327"/>
                  <a:pt x="2842" y="1327"/>
                </a:cubicBezTo>
                <a:cubicBezTo>
                  <a:pt x="3168" y="1327"/>
                  <a:pt x="3530" y="1300"/>
                  <a:pt x="3931" y="1239"/>
                </a:cubicBezTo>
                <a:cubicBezTo>
                  <a:pt x="4809" y="1103"/>
                  <a:pt x="5648" y="961"/>
                  <a:pt x="6249" y="961"/>
                </a:cubicBezTo>
                <a:cubicBezTo>
                  <a:pt x="6972" y="961"/>
                  <a:pt x="7353" y="1167"/>
                  <a:pt x="7050" y="1837"/>
                </a:cubicBezTo>
                <a:cubicBezTo>
                  <a:pt x="6687" y="2628"/>
                  <a:pt x="4658" y="4411"/>
                  <a:pt x="4850" y="5244"/>
                </a:cubicBezTo>
                <a:cubicBezTo>
                  <a:pt x="4917" y="5546"/>
                  <a:pt x="5180" y="5658"/>
                  <a:pt x="5531" y="5658"/>
                </a:cubicBezTo>
                <a:cubicBezTo>
                  <a:pt x="6363" y="5658"/>
                  <a:pt x="7691" y="5032"/>
                  <a:pt x="8097" y="4806"/>
                </a:cubicBezTo>
                <a:cubicBezTo>
                  <a:pt x="8750" y="4436"/>
                  <a:pt x="9449" y="4208"/>
                  <a:pt x="9990" y="4208"/>
                </a:cubicBezTo>
                <a:cubicBezTo>
                  <a:pt x="10245" y="4208"/>
                  <a:pt x="10465" y="4259"/>
                  <a:pt x="10629" y="4368"/>
                </a:cubicBezTo>
                <a:cubicBezTo>
                  <a:pt x="11056" y="4657"/>
                  <a:pt x="10852" y="5469"/>
                  <a:pt x="10650" y="6163"/>
                </a:cubicBezTo>
                <a:cubicBezTo>
                  <a:pt x="10169" y="7797"/>
                  <a:pt x="9058" y="9794"/>
                  <a:pt x="9283" y="11429"/>
                </a:cubicBezTo>
                <a:cubicBezTo>
                  <a:pt x="9507" y="13084"/>
                  <a:pt x="10372" y="13885"/>
                  <a:pt x="11429" y="14206"/>
                </a:cubicBezTo>
                <a:lnTo>
                  <a:pt x="11429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42888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7"/>
          <p:cNvSpPr/>
          <p:nvPr/>
        </p:nvSpPr>
        <p:spPr>
          <a:xfrm flipH="1">
            <a:off x="5183443" y="0"/>
            <a:ext cx="840582" cy="541844"/>
          </a:xfrm>
          <a:custGeom>
            <a:avLst/>
            <a:gdLst/>
            <a:ahLst/>
            <a:cxnLst/>
            <a:rect l="l" t="t" r="r" b="b"/>
            <a:pathLst>
              <a:path w="3430" h="2211" extrusionOk="0">
                <a:moveTo>
                  <a:pt x="866" y="0"/>
                </a:moveTo>
                <a:cubicBezTo>
                  <a:pt x="685" y="630"/>
                  <a:pt x="407" y="1453"/>
                  <a:pt x="1" y="2211"/>
                </a:cubicBezTo>
                <a:cubicBezTo>
                  <a:pt x="887" y="2211"/>
                  <a:pt x="1603" y="2061"/>
                  <a:pt x="2052" y="1709"/>
                </a:cubicBezTo>
                <a:cubicBezTo>
                  <a:pt x="2724" y="1164"/>
                  <a:pt x="3163" y="577"/>
                  <a:pt x="342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7"/>
          <p:cNvSpPr/>
          <p:nvPr/>
        </p:nvSpPr>
        <p:spPr>
          <a:xfrm flipH="1">
            <a:off x="5191300" y="3506687"/>
            <a:ext cx="3952694" cy="1636806"/>
          </a:xfrm>
          <a:custGeom>
            <a:avLst/>
            <a:gdLst/>
            <a:ahLst/>
            <a:cxnLst/>
            <a:rect l="l" t="t" r="r" b="b"/>
            <a:pathLst>
              <a:path w="16129" h="6679" extrusionOk="0">
                <a:moveTo>
                  <a:pt x="3975" y="0"/>
                </a:moveTo>
                <a:cubicBezTo>
                  <a:pt x="2628" y="0"/>
                  <a:pt x="1115" y="710"/>
                  <a:pt x="0" y="1371"/>
                </a:cubicBezTo>
                <a:lnTo>
                  <a:pt x="0" y="6614"/>
                </a:lnTo>
                <a:lnTo>
                  <a:pt x="32" y="6678"/>
                </a:lnTo>
                <a:lnTo>
                  <a:pt x="16128" y="6678"/>
                </a:lnTo>
                <a:cubicBezTo>
                  <a:pt x="14985" y="5568"/>
                  <a:pt x="13010" y="4489"/>
                  <a:pt x="11717" y="4179"/>
                </a:cubicBezTo>
                <a:cubicBezTo>
                  <a:pt x="11467" y="4119"/>
                  <a:pt x="11220" y="4094"/>
                  <a:pt x="10978" y="4094"/>
                </a:cubicBezTo>
                <a:cubicBezTo>
                  <a:pt x="9403" y="4094"/>
                  <a:pt x="8030" y="5191"/>
                  <a:pt x="7299" y="5191"/>
                </a:cubicBezTo>
                <a:cubicBezTo>
                  <a:pt x="7159" y="5191"/>
                  <a:pt x="7043" y="5151"/>
                  <a:pt x="6953" y="5055"/>
                </a:cubicBezTo>
                <a:cubicBezTo>
                  <a:pt x="6324" y="4383"/>
                  <a:pt x="7584" y="1947"/>
                  <a:pt x="5661" y="516"/>
                </a:cubicBezTo>
                <a:cubicBezTo>
                  <a:pt x="5169" y="148"/>
                  <a:pt x="4589" y="0"/>
                  <a:pt x="397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28588" dist="9525" dir="38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"/>
          <p:cNvSpPr/>
          <p:nvPr/>
        </p:nvSpPr>
        <p:spPr>
          <a:xfrm flipH="1">
            <a:off x="5811811" y="0"/>
            <a:ext cx="3332183" cy="3515493"/>
          </a:xfrm>
          <a:custGeom>
            <a:avLst/>
            <a:gdLst/>
            <a:ahLst/>
            <a:cxnLst/>
            <a:rect l="l" t="t" r="r" b="b"/>
            <a:pathLst>
              <a:path w="13597" h="14345" extrusionOk="0">
                <a:moveTo>
                  <a:pt x="0" y="0"/>
                </a:moveTo>
                <a:lnTo>
                  <a:pt x="0" y="14344"/>
                </a:lnTo>
                <a:cubicBezTo>
                  <a:pt x="96" y="14227"/>
                  <a:pt x="182" y="14024"/>
                  <a:pt x="235" y="13703"/>
                </a:cubicBezTo>
                <a:cubicBezTo>
                  <a:pt x="770" y="10734"/>
                  <a:pt x="3269" y="11887"/>
                  <a:pt x="4304" y="10542"/>
                </a:cubicBezTo>
                <a:cubicBezTo>
                  <a:pt x="5714" y="8705"/>
                  <a:pt x="2852" y="5992"/>
                  <a:pt x="3803" y="5426"/>
                </a:cubicBezTo>
                <a:cubicBezTo>
                  <a:pt x="4120" y="5239"/>
                  <a:pt x="4417" y="5205"/>
                  <a:pt x="4692" y="5205"/>
                </a:cubicBezTo>
                <a:cubicBezTo>
                  <a:pt x="4854" y="5205"/>
                  <a:pt x="5008" y="5216"/>
                  <a:pt x="5154" y="5216"/>
                </a:cubicBezTo>
                <a:cubicBezTo>
                  <a:pt x="5513" y="5216"/>
                  <a:pt x="5823" y="5144"/>
                  <a:pt x="6077" y="4646"/>
                </a:cubicBezTo>
                <a:cubicBezTo>
                  <a:pt x="6184" y="4454"/>
                  <a:pt x="6195" y="4133"/>
                  <a:pt x="6206" y="3791"/>
                </a:cubicBezTo>
                <a:cubicBezTo>
                  <a:pt x="6215" y="3268"/>
                  <a:pt x="6188" y="2759"/>
                  <a:pt x="6684" y="2759"/>
                </a:cubicBezTo>
                <a:cubicBezTo>
                  <a:pt x="6795" y="2759"/>
                  <a:pt x="6933" y="2784"/>
                  <a:pt x="7103" y="2841"/>
                </a:cubicBezTo>
                <a:cubicBezTo>
                  <a:pt x="7923" y="3126"/>
                  <a:pt x="8678" y="4427"/>
                  <a:pt x="9937" y="4427"/>
                </a:cubicBezTo>
                <a:cubicBezTo>
                  <a:pt x="10285" y="4427"/>
                  <a:pt x="10672" y="4327"/>
                  <a:pt x="11109" y="4080"/>
                </a:cubicBezTo>
                <a:cubicBezTo>
                  <a:pt x="12465" y="3321"/>
                  <a:pt x="13234" y="1282"/>
                  <a:pt x="1359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subTitle" idx="1"/>
          </p:nvPr>
        </p:nvSpPr>
        <p:spPr>
          <a:xfrm flipH="1">
            <a:off x="946950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+ SUBTITLE">
  <p:cSld name="1_Título y objetos_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8"/>
          <p:cNvSpPr/>
          <p:nvPr/>
        </p:nvSpPr>
        <p:spPr>
          <a:xfrm flipH="1">
            <a:off x="2266913" y="876994"/>
            <a:ext cx="4606800" cy="43239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4343"/>
              </a:solidFill>
            </a:endParaRPr>
          </a:p>
        </p:txBody>
      </p:sp>
      <p:sp>
        <p:nvSpPr>
          <p:cNvPr id="84" name="Google Shape;84;p8"/>
          <p:cNvSpPr txBox="1">
            <a:spLocks noGrp="1"/>
          </p:cNvSpPr>
          <p:nvPr>
            <p:ph type="title" hasCustomPrompt="1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sz="39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sz="39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sz="39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sz="39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sz="39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sz="39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sz="39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Nunito Sans"/>
              <a:buNone/>
              <a:defRPr sz="3900" b="1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8"/>
          <p:cNvSpPr txBox="1">
            <a:spLocks noGrp="1"/>
          </p:cNvSpPr>
          <p:nvPr>
            <p:ph type="subTitle" idx="1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6" name="Google Shape;86;p8"/>
          <p:cNvSpPr/>
          <p:nvPr/>
        </p:nvSpPr>
        <p:spPr>
          <a:xfrm rot="10800000" flipH="1">
            <a:off x="5059867" y="0"/>
            <a:ext cx="4037101" cy="1751811"/>
          </a:xfrm>
          <a:custGeom>
            <a:avLst/>
            <a:gdLst/>
            <a:ahLst/>
            <a:cxnLst/>
            <a:rect l="l" t="t" r="r" b="b"/>
            <a:pathLst>
              <a:path w="16482" h="7152" extrusionOk="0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8"/>
          <p:cNvSpPr/>
          <p:nvPr/>
        </p:nvSpPr>
        <p:spPr>
          <a:xfrm rot="10800000" flipH="1">
            <a:off x="6" y="3324574"/>
            <a:ext cx="4319762" cy="1818924"/>
          </a:xfrm>
          <a:custGeom>
            <a:avLst/>
            <a:gdLst/>
            <a:ahLst/>
            <a:cxnLst/>
            <a:rect l="l" t="t" r="r" b="b"/>
            <a:pathLst>
              <a:path w="17636" h="7426" extrusionOk="0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106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8"/>
          <p:cNvSpPr/>
          <p:nvPr/>
        </p:nvSpPr>
        <p:spPr>
          <a:xfrm rot="10800000" flipH="1">
            <a:off x="7359611" y="0"/>
            <a:ext cx="1784388" cy="1829457"/>
          </a:xfrm>
          <a:custGeom>
            <a:avLst/>
            <a:gdLst/>
            <a:ahLst/>
            <a:cxnLst/>
            <a:rect l="l" t="t" r="r" b="b"/>
            <a:pathLst>
              <a:path w="7285" h="7469" extrusionOk="0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"/>
          <p:cNvSpPr/>
          <p:nvPr/>
        </p:nvSpPr>
        <p:spPr>
          <a:xfrm rot="10800000" flipH="1">
            <a:off x="-132275" y="1"/>
            <a:ext cx="2896416" cy="2836160"/>
          </a:xfrm>
          <a:custGeom>
            <a:avLst/>
            <a:gdLst/>
            <a:ahLst/>
            <a:cxnLst/>
            <a:rect l="l" t="t" r="r" b="b"/>
            <a:pathLst>
              <a:path w="11825" h="11579" extrusionOk="0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8"/>
          <p:cNvSpPr/>
          <p:nvPr/>
        </p:nvSpPr>
        <p:spPr>
          <a:xfrm rot="10800000" flipH="1">
            <a:off x="-3926" y="3937414"/>
            <a:ext cx="6252828" cy="1206085"/>
          </a:xfrm>
          <a:custGeom>
            <a:avLst/>
            <a:gdLst/>
            <a:ahLst/>
            <a:cxnLst/>
            <a:rect l="l" t="t" r="r" b="b"/>
            <a:pathLst>
              <a:path w="25528" h="4924" extrusionOk="0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106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+ SUBTITLES">
  <p:cSld name="1_Título y objetos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9"/>
          <p:cNvSpPr/>
          <p:nvPr/>
        </p:nvSpPr>
        <p:spPr>
          <a:xfrm flipH="1">
            <a:off x="2266913" y="-50625"/>
            <a:ext cx="4606800" cy="43440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FFFFF"/>
              </a:solidFill>
            </a:endParaRPr>
          </a:p>
        </p:txBody>
      </p:sp>
      <p:sp>
        <p:nvSpPr>
          <p:cNvPr id="93" name="Google Shape;93;p9"/>
          <p:cNvSpPr txBox="1">
            <a:spLocks noGrp="1"/>
          </p:cNvSpPr>
          <p:nvPr>
            <p:ph type="title" hasCustomPrompt="1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None/>
              <a:defRPr sz="39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9"/>
          <p:cNvSpPr txBox="1">
            <a:spLocks noGrp="1"/>
          </p:cNvSpPr>
          <p:nvPr>
            <p:ph type="title" idx="2" hasCustomPrompt="1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None/>
              <a:defRPr sz="39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9"/>
          <p:cNvSpPr txBox="1">
            <a:spLocks noGrp="1"/>
          </p:cNvSpPr>
          <p:nvPr>
            <p:ph type="title" idx="3" hasCustomPrompt="1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None/>
              <a:defRPr sz="39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Squada One"/>
              <a:buNone/>
              <a:defRPr sz="39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subTitle" idx="4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ubTitle" idx="5"/>
          </p:nvPr>
        </p:nvSpPr>
        <p:spPr>
          <a:xfrm>
            <a:off x="2895188" y="3423650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oboto"/>
              <a:buNone/>
              <a:defRPr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99" name="Google Shape;99;p9"/>
          <p:cNvSpPr/>
          <p:nvPr/>
        </p:nvSpPr>
        <p:spPr>
          <a:xfrm>
            <a:off x="5059867" y="3391687"/>
            <a:ext cx="4037101" cy="1751811"/>
          </a:xfrm>
          <a:custGeom>
            <a:avLst/>
            <a:gdLst/>
            <a:ahLst/>
            <a:cxnLst/>
            <a:rect l="l" t="t" r="r" b="b"/>
            <a:pathLst>
              <a:path w="16482" h="7152" extrusionOk="0">
                <a:moveTo>
                  <a:pt x="12713" y="1"/>
                </a:moveTo>
                <a:cubicBezTo>
                  <a:pt x="12371" y="1"/>
                  <a:pt x="12082" y="52"/>
                  <a:pt x="11867" y="166"/>
                </a:cubicBezTo>
                <a:cubicBezTo>
                  <a:pt x="9966" y="1202"/>
                  <a:pt x="12508" y="5496"/>
                  <a:pt x="10842" y="5581"/>
                </a:cubicBezTo>
                <a:cubicBezTo>
                  <a:pt x="10817" y="5582"/>
                  <a:pt x="10791" y="5583"/>
                  <a:pt x="10766" y="5583"/>
                </a:cubicBezTo>
                <a:cubicBezTo>
                  <a:pt x="9256" y="5583"/>
                  <a:pt x="8019" y="3281"/>
                  <a:pt x="6884" y="3281"/>
                </a:cubicBezTo>
                <a:cubicBezTo>
                  <a:pt x="6793" y="3281"/>
                  <a:pt x="6702" y="3296"/>
                  <a:pt x="6612" y="3328"/>
                </a:cubicBezTo>
                <a:cubicBezTo>
                  <a:pt x="5384" y="3765"/>
                  <a:pt x="6836" y="6692"/>
                  <a:pt x="5715" y="6905"/>
                </a:cubicBezTo>
                <a:cubicBezTo>
                  <a:pt x="5677" y="6913"/>
                  <a:pt x="5638" y="6916"/>
                  <a:pt x="5597" y="6916"/>
                </a:cubicBezTo>
                <a:cubicBezTo>
                  <a:pt x="4898" y="6916"/>
                  <a:pt x="3858" y="5884"/>
                  <a:pt x="2503" y="5884"/>
                </a:cubicBezTo>
                <a:cubicBezTo>
                  <a:pt x="1761" y="5884"/>
                  <a:pt x="926" y="6193"/>
                  <a:pt x="0" y="7152"/>
                </a:cubicBezTo>
                <a:lnTo>
                  <a:pt x="16481" y="7152"/>
                </a:lnTo>
                <a:lnTo>
                  <a:pt x="16481" y="935"/>
                </a:lnTo>
                <a:cubicBezTo>
                  <a:pt x="15078" y="407"/>
                  <a:pt x="13680" y="1"/>
                  <a:pt x="12713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9"/>
          <p:cNvSpPr/>
          <p:nvPr/>
        </p:nvSpPr>
        <p:spPr>
          <a:xfrm>
            <a:off x="6" y="0"/>
            <a:ext cx="4319762" cy="1818924"/>
          </a:xfrm>
          <a:custGeom>
            <a:avLst/>
            <a:gdLst/>
            <a:ahLst/>
            <a:cxnLst/>
            <a:rect l="l" t="t" r="r" b="b"/>
            <a:pathLst>
              <a:path w="17636" h="7426" extrusionOk="0">
                <a:moveTo>
                  <a:pt x="1" y="0"/>
                </a:moveTo>
                <a:lnTo>
                  <a:pt x="1" y="7337"/>
                </a:lnTo>
                <a:cubicBezTo>
                  <a:pt x="269" y="7393"/>
                  <a:pt x="537" y="7425"/>
                  <a:pt x="798" y="7425"/>
                </a:cubicBezTo>
                <a:cubicBezTo>
                  <a:pt x="1649" y="7425"/>
                  <a:pt x="2433" y="7078"/>
                  <a:pt x="2981" y="6024"/>
                </a:cubicBezTo>
                <a:cubicBezTo>
                  <a:pt x="3804" y="4415"/>
                  <a:pt x="4473" y="3985"/>
                  <a:pt x="5073" y="3985"/>
                </a:cubicBezTo>
                <a:cubicBezTo>
                  <a:pt x="5492" y="3985"/>
                  <a:pt x="5878" y="4195"/>
                  <a:pt x="6260" y="4358"/>
                </a:cubicBezTo>
                <a:cubicBezTo>
                  <a:pt x="6925" y="4645"/>
                  <a:pt x="8958" y="6071"/>
                  <a:pt x="10742" y="6071"/>
                </a:cubicBezTo>
                <a:cubicBezTo>
                  <a:pt x="11479" y="6071"/>
                  <a:pt x="12174" y="5827"/>
                  <a:pt x="12711" y="5158"/>
                </a:cubicBezTo>
                <a:cubicBezTo>
                  <a:pt x="14242" y="3274"/>
                  <a:pt x="14182" y="2723"/>
                  <a:pt x="14535" y="2723"/>
                </a:cubicBezTo>
                <a:cubicBezTo>
                  <a:pt x="14608" y="2723"/>
                  <a:pt x="14699" y="2747"/>
                  <a:pt x="14826" y="2787"/>
                </a:cubicBezTo>
                <a:cubicBezTo>
                  <a:pt x="15192" y="2904"/>
                  <a:pt x="15715" y="3135"/>
                  <a:pt x="16195" y="3135"/>
                </a:cubicBezTo>
                <a:cubicBezTo>
                  <a:pt x="16680" y="3135"/>
                  <a:pt x="17121" y="2899"/>
                  <a:pt x="17315" y="2072"/>
                </a:cubicBezTo>
                <a:cubicBezTo>
                  <a:pt x="17635" y="726"/>
                  <a:pt x="16396" y="160"/>
                  <a:pt x="1593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9"/>
          <p:cNvSpPr/>
          <p:nvPr/>
        </p:nvSpPr>
        <p:spPr>
          <a:xfrm>
            <a:off x="7359611" y="3314041"/>
            <a:ext cx="1784388" cy="1829457"/>
          </a:xfrm>
          <a:custGeom>
            <a:avLst/>
            <a:gdLst/>
            <a:ahLst/>
            <a:cxnLst/>
            <a:rect l="l" t="t" r="r" b="b"/>
            <a:pathLst>
              <a:path w="7285" h="7469" extrusionOk="0">
                <a:moveTo>
                  <a:pt x="6450" y="1"/>
                </a:moveTo>
                <a:cubicBezTo>
                  <a:pt x="6380" y="1"/>
                  <a:pt x="6309" y="15"/>
                  <a:pt x="6238" y="45"/>
                </a:cubicBezTo>
                <a:cubicBezTo>
                  <a:pt x="5265" y="441"/>
                  <a:pt x="6675" y="2801"/>
                  <a:pt x="5875" y="3548"/>
                </a:cubicBezTo>
                <a:cubicBezTo>
                  <a:pt x="5691" y="3722"/>
                  <a:pt x="5482" y="3788"/>
                  <a:pt x="5252" y="3788"/>
                </a:cubicBezTo>
                <a:cubicBezTo>
                  <a:pt x="4549" y="3788"/>
                  <a:pt x="3649" y="3177"/>
                  <a:pt x="2672" y="3177"/>
                </a:cubicBezTo>
                <a:cubicBezTo>
                  <a:pt x="2143" y="3177"/>
                  <a:pt x="1591" y="3357"/>
                  <a:pt x="1036" y="3911"/>
                </a:cubicBezTo>
                <a:cubicBezTo>
                  <a:pt x="0" y="4948"/>
                  <a:pt x="235" y="6368"/>
                  <a:pt x="673" y="7469"/>
                </a:cubicBezTo>
                <a:lnTo>
                  <a:pt x="7285" y="7469"/>
                </a:lnTo>
                <a:lnTo>
                  <a:pt x="7285" y="515"/>
                </a:lnTo>
                <a:cubicBezTo>
                  <a:pt x="6995" y="217"/>
                  <a:pt x="6726" y="1"/>
                  <a:pt x="645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66675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9"/>
          <p:cNvSpPr/>
          <p:nvPr/>
        </p:nvSpPr>
        <p:spPr>
          <a:xfrm>
            <a:off x="-132275" y="2307337"/>
            <a:ext cx="2896416" cy="2836160"/>
          </a:xfrm>
          <a:custGeom>
            <a:avLst/>
            <a:gdLst/>
            <a:ahLst/>
            <a:cxnLst/>
            <a:rect l="l" t="t" r="r" b="b"/>
            <a:pathLst>
              <a:path w="11825" h="11579" extrusionOk="0">
                <a:moveTo>
                  <a:pt x="524" y="1"/>
                </a:moveTo>
                <a:lnTo>
                  <a:pt x="524" y="11579"/>
                </a:lnTo>
                <a:lnTo>
                  <a:pt x="9453" y="11579"/>
                </a:lnTo>
                <a:cubicBezTo>
                  <a:pt x="9368" y="11408"/>
                  <a:pt x="9304" y="11226"/>
                  <a:pt x="9271" y="11002"/>
                </a:cubicBezTo>
                <a:cubicBezTo>
                  <a:pt x="8994" y="8876"/>
                  <a:pt x="11824" y="6195"/>
                  <a:pt x="10158" y="5405"/>
                </a:cubicBezTo>
                <a:cubicBezTo>
                  <a:pt x="10071" y="5363"/>
                  <a:pt x="9979" y="5343"/>
                  <a:pt x="9883" y="5343"/>
                </a:cubicBezTo>
                <a:cubicBezTo>
                  <a:pt x="8906" y="5343"/>
                  <a:pt x="7498" y="7379"/>
                  <a:pt x="6302" y="8662"/>
                </a:cubicBezTo>
                <a:cubicBezTo>
                  <a:pt x="5772" y="9229"/>
                  <a:pt x="5197" y="9556"/>
                  <a:pt x="4762" y="9556"/>
                </a:cubicBezTo>
                <a:cubicBezTo>
                  <a:pt x="4433" y="9556"/>
                  <a:pt x="4183" y="9370"/>
                  <a:pt x="4092" y="8961"/>
                </a:cubicBezTo>
                <a:cubicBezTo>
                  <a:pt x="3803" y="7701"/>
                  <a:pt x="5800" y="5928"/>
                  <a:pt x="4818" y="4604"/>
                </a:cubicBezTo>
                <a:cubicBezTo>
                  <a:pt x="3824" y="3279"/>
                  <a:pt x="2660" y="4326"/>
                  <a:pt x="1197" y="3215"/>
                </a:cubicBezTo>
                <a:cubicBezTo>
                  <a:pt x="0" y="2308"/>
                  <a:pt x="1496" y="908"/>
                  <a:pt x="524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9"/>
          <p:cNvSpPr/>
          <p:nvPr/>
        </p:nvSpPr>
        <p:spPr>
          <a:xfrm>
            <a:off x="-3926" y="0"/>
            <a:ext cx="6252828" cy="1206085"/>
          </a:xfrm>
          <a:custGeom>
            <a:avLst/>
            <a:gdLst/>
            <a:ahLst/>
            <a:cxnLst/>
            <a:rect l="l" t="t" r="r" b="b"/>
            <a:pathLst>
              <a:path w="25528" h="4924" extrusionOk="0">
                <a:moveTo>
                  <a:pt x="0" y="0"/>
                </a:moveTo>
                <a:lnTo>
                  <a:pt x="0" y="4923"/>
                </a:lnTo>
                <a:cubicBezTo>
                  <a:pt x="1550" y="3518"/>
                  <a:pt x="1590" y="405"/>
                  <a:pt x="2664" y="405"/>
                </a:cubicBezTo>
                <a:cubicBezTo>
                  <a:pt x="2701" y="405"/>
                  <a:pt x="2738" y="409"/>
                  <a:pt x="2777" y="416"/>
                </a:cubicBezTo>
                <a:cubicBezTo>
                  <a:pt x="4454" y="715"/>
                  <a:pt x="4956" y="2915"/>
                  <a:pt x="6515" y="3684"/>
                </a:cubicBezTo>
                <a:cubicBezTo>
                  <a:pt x="6748" y="3801"/>
                  <a:pt x="6966" y="3853"/>
                  <a:pt x="7169" y="3853"/>
                </a:cubicBezTo>
                <a:cubicBezTo>
                  <a:pt x="8328" y="3853"/>
                  <a:pt x="9043" y="2186"/>
                  <a:pt x="9687" y="1377"/>
                </a:cubicBezTo>
                <a:cubicBezTo>
                  <a:pt x="9901" y="1110"/>
                  <a:pt x="10157" y="974"/>
                  <a:pt x="10478" y="974"/>
                </a:cubicBezTo>
                <a:cubicBezTo>
                  <a:pt x="11308" y="974"/>
                  <a:pt x="12574" y="1881"/>
                  <a:pt x="14686" y="3738"/>
                </a:cubicBezTo>
                <a:cubicBezTo>
                  <a:pt x="15116" y="4116"/>
                  <a:pt x="15689" y="4278"/>
                  <a:pt x="16352" y="4278"/>
                </a:cubicBezTo>
                <a:cubicBezTo>
                  <a:pt x="19060" y="4278"/>
                  <a:pt x="23279" y="1587"/>
                  <a:pt x="2552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57163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ctrTitle" idx="2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Squada One"/>
              <a:buNone/>
              <a:defRPr sz="3300" b="1" i="0" u="none" strike="noStrike" cap="none">
                <a:solidFill>
                  <a:schemeClr val="accent4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None/>
              <a:defRPr sz="14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chemeClr val="accent4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chemeClr val="accent4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chemeClr val="accent4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chemeClr val="accent4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chemeClr val="accent4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chemeClr val="accent4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marR="0" lvl="6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chemeClr val="accent4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chemeClr val="accent4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900"/>
              <a:buFont typeface="Roboto Slab Regular"/>
              <a:buChar char="•"/>
              <a:defRPr sz="900" i="0" u="none" strike="noStrike" cap="none">
                <a:solidFill>
                  <a:schemeClr val="accent4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08" name="Google Shape;308;p2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309" name="Google Shape;309;p2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ppWKIfucgrIvCLVLOmVXyT9ue72JH-tsHwXC-rkYT7U/cop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slidesgo.com/faqs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quada+One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fonts.google.com/specimen/Roboto+Slab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X9RQ9U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0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es-ES" b="0" dirty="0" smtClean="0"/>
              <a:t>Demo Project</a:t>
            </a:r>
            <a:endParaRPr b="0" dirty="0"/>
          </a:p>
        </p:txBody>
      </p:sp>
      <p:sp>
        <p:nvSpPr>
          <p:cNvPr id="316" name="Google Shape;316;p30"/>
          <p:cNvSpPr txBox="1">
            <a:spLocks noGrp="1"/>
          </p:cNvSpPr>
          <p:nvPr>
            <p:ph type="subTitle" idx="1"/>
          </p:nvPr>
        </p:nvSpPr>
        <p:spPr>
          <a:xfrm>
            <a:off x="2728325" y="2812500"/>
            <a:ext cx="36435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 smtClean="0"/>
              <a:t>Using</a:t>
            </a:r>
            <a:r>
              <a:rPr lang="es-ES" dirty="0" smtClean="0"/>
              <a:t> </a:t>
            </a:r>
            <a:r>
              <a:rPr lang="es-ES" dirty="0" err="1" smtClean="0"/>
              <a:t>Go</a:t>
            </a:r>
            <a:r>
              <a:rPr lang="es-ES" dirty="0" smtClean="0"/>
              <a:t> </a:t>
            </a:r>
            <a:r>
              <a:rPr lang="es-ES" dirty="0" err="1" smtClean="0"/>
              <a:t>create</a:t>
            </a:r>
            <a:r>
              <a:rPr lang="es-ES" dirty="0" smtClean="0"/>
              <a:t> simple REST API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5" name="Google Shape;405;p39"/>
          <p:cNvPicPr preferRelativeResize="0"/>
          <p:nvPr/>
        </p:nvPicPr>
        <p:blipFill rotWithShape="1">
          <a:blip r:embed="rId3">
            <a:alphaModFix/>
          </a:blip>
          <a:srcRect l="25516" r="20274"/>
          <a:stretch/>
        </p:blipFill>
        <p:spPr>
          <a:xfrm>
            <a:off x="0" y="-75"/>
            <a:ext cx="4461350" cy="5143577"/>
          </a:xfrm>
          <a:prstGeom prst="rect">
            <a:avLst/>
          </a:prstGeom>
          <a:noFill/>
          <a:ln>
            <a:noFill/>
          </a:ln>
        </p:spPr>
      </p:pic>
      <p:sp>
        <p:nvSpPr>
          <p:cNvPr id="406" name="Google Shape;406;p39"/>
          <p:cNvSpPr/>
          <p:nvPr/>
        </p:nvSpPr>
        <p:spPr>
          <a:xfrm>
            <a:off x="0" y="3475"/>
            <a:ext cx="4461300" cy="5136600"/>
          </a:xfrm>
          <a:prstGeom prst="rect">
            <a:avLst/>
          </a:prstGeom>
          <a:solidFill>
            <a:srgbClr val="85CBCF">
              <a:alpha val="18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9"/>
          <p:cNvSpPr txBox="1">
            <a:spLocks noGrp="1"/>
          </p:cNvSpPr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unito Sans Black"/>
              <a:buNone/>
            </a:pPr>
            <a:r>
              <a:rPr lang="es-ES" b="0">
                <a:solidFill>
                  <a:schemeClr val="accent6"/>
                </a:solidFill>
              </a:rPr>
              <a:t>A PICTURE ALWAYS REINFORCES THE CONCEPT</a:t>
            </a:r>
            <a:endParaRPr b="0">
              <a:solidFill>
                <a:schemeClr val="accent6"/>
              </a:solidFill>
            </a:endParaRPr>
          </a:p>
        </p:txBody>
      </p:sp>
      <p:sp>
        <p:nvSpPr>
          <p:cNvPr id="408" name="Google Shape;408;p39"/>
          <p:cNvSpPr txBox="1">
            <a:spLocks noGrp="1"/>
          </p:cNvSpPr>
          <p:nvPr>
            <p:ph type="subTitle" idx="1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/>
              <a:t>Images reveal large amounts of data, so remember: use an image instead of long texts. Your audience will appreciate that</a:t>
            </a:r>
            <a:endParaRPr b="0"/>
          </a:p>
        </p:txBody>
      </p:sp>
      <p:cxnSp>
        <p:nvCxnSpPr>
          <p:cNvPr id="409" name="Google Shape;409;p39"/>
          <p:cNvCxnSpPr/>
          <p:nvPr/>
        </p:nvCxnSpPr>
        <p:spPr>
          <a:xfrm>
            <a:off x="3417200" y="3218950"/>
            <a:ext cx="33534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10" name="Google Shape;410;p39"/>
          <p:cNvSpPr/>
          <p:nvPr/>
        </p:nvSpPr>
        <p:spPr>
          <a:xfrm>
            <a:off x="0" y="212135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9"/>
          <p:cNvSpPr/>
          <p:nvPr/>
        </p:nvSpPr>
        <p:spPr>
          <a:xfrm>
            <a:off x="0" y="-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0"/>
          <p:cNvSpPr txBox="1">
            <a:spLocks noGrp="1"/>
          </p:cNvSpPr>
          <p:nvPr>
            <p:ph type="ctrTitle"/>
          </p:nvPr>
        </p:nvSpPr>
        <p:spPr>
          <a:xfrm>
            <a:off x="1079400" y="1222075"/>
            <a:ext cx="2723100" cy="26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Nunito Sans Black"/>
              <a:buNone/>
            </a:pPr>
            <a:r>
              <a:rPr lang="es-ES" b="0"/>
              <a:t>A PICTURE IS WORTH A THOUSAND WORDS</a:t>
            </a:r>
            <a:endParaRPr b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1"/>
          <p:cNvSpPr txBox="1">
            <a:spLocks noGrp="1"/>
          </p:cNvSpPr>
          <p:nvPr>
            <p:ph type="ctrTitle"/>
          </p:nvPr>
        </p:nvSpPr>
        <p:spPr>
          <a:xfrm>
            <a:off x="1709636" y="1515646"/>
            <a:ext cx="57246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5000"/>
              <a:buFont typeface="Nunito Sans Black"/>
              <a:buNone/>
            </a:pPr>
            <a:r>
              <a:rPr lang="es-ES"/>
              <a:t>AWESOME WORDS</a:t>
            </a:r>
            <a:endParaRPr/>
          </a:p>
        </p:txBody>
      </p:sp>
      <p:sp>
        <p:nvSpPr>
          <p:cNvPr id="422" name="Google Shape;422;p41"/>
          <p:cNvSpPr txBox="1">
            <a:spLocks noGrp="1"/>
          </p:cNvSpPr>
          <p:nvPr>
            <p:ph type="subTitle" idx="1"/>
          </p:nvPr>
        </p:nvSpPr>
        <p:spPr>
          <a:xfrm>
            <a:off x="3206903" y="3227865"/>
            <a:ext cx="27246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None/>
            </a:pPr>
            <a:r>
              <a:rPr lang="es-ES"/>
              <a:t>Because key words are great for catching your audience’s attention</a:t>
            </a:r>
            <a:endParaRPr b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2"/>
          <p:cNvSpPr txBox="1">
            <a:spLocks noGrp="1"/>
          </p:cNvSpPr>
          <p:nvPr>
            <p:ph type="subTitle" idx="1"/>
          </p:nvPr>
        </p:nvSpPr>
        <p:spPr>
          <a:xfrm flipH="1">
            <a:off x="2143950" y="2211375"/>
            <a:ext cx="28974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DATA ANALYTICS</a:t>
            </a:r>
            <a:endParaRPr/>
          </a:p>
        </p:txBody>
      </p:sp>
      <p:sp>
        <p:nvSpPr>
          <p:cNvPr id="428" name="Google Shape;428;p42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02</a:t>
            </a:r>
            <a:endParaRPr/>
          </a:p>
        </p:txBody>
      </p:sp>
      <p:sp>
        <p:nvSpPr>
          <p:cNvPr id="429" name="Google Shape;429;p42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3"/>
          <p:cNvSpPr txBox="1">
            <a:spLocks noGrp="1"/>
          </p:cNvSpPr>
          <p:nvPr>
            <p:ph type="ctrTitle"/>
          </p:nvPr>
        </p:nvSpPr>
        <p:spPr>
          <a:xfrm flipH="1">
            <a:off x="6459948" y="827975"/>
            <a:ext cx="1901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400"/>
              <a:t>IF YOU WANT TO </a:t>
            </a:r>
            <a:r>
              <a:rPr lang="es-ES" sz="1400">
                <a:solidFill>
                  <a:srgbClr val="42C9CF"/>
                </a:solidFill>
              </a:rPr>
              <a:t>MODIFY THIS GRAPH</a:t>
            </a:r>
            <a:r>
              <a:rPr lang="es-ES" sz="1400"/>
              <a:t>, CLICK ON IT, FOLLOW THE LINK, CHANGE THE DATA AND REPLACE IT </a:t>
            </a:r>
            <a:endParaRPr sz="1400"/>
          </a:p>
        </p:txBody>
      </p:sp>
      <p:pic>
        <p:nvPicPr>
          <p:cNvPr id="435" name="Google Shape;435;p43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00" y="1464050"/>
            <a:ext cx="5646039" cy="2847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4"/>
          <p:cNvSpPr txBox="1">
            <a:spLocks noGrp="1"/>
          </p:cNvSpPr>
          <p:nvPr>
            <p:ph type="ctrTitle"/>
          </p:nvPr>
        </p:nvSpPr>
        <p:spPr>
          <a:xfrm flipH="1">
            <a:off x="834225" y="827975"/>
            <a:ext cx="17412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SOMETIMES, REVIEWING CONCEPTS IS A GOOD IDEA</a:t>
            </a:r>
            <a:endParaRPr/>
          </a:p>
        </p:txBody>
      </p:sp>
      <p:sp>
        <p:nvSpPr>
          <p:cNvPr id="441" name="Google Shape;441;p44"/>
          <p:cNvSpPr txBox="1">
            <a:spLocks noGrp="1"/>
          </p:cNvSpPr>
          <p:nvPr>
            <p:ph type="subTitle" idx="1"/>
          </p:nvPr>
        </p:nvSpPr>
        <p:spPr>
          <a:xfrm flipH="1">
            <a:off x="3059251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2" name="Google Shape;442;p44"/>
          <p:cNvSpPr txBox="1">
            <a:spLocks noGrp="1"/>
          </p:cNvSpPr>
          <p:nvPr>
            <p:ph type="subTitle" idx="2"/>
          </p:nvPr>
        </p:nvSpPr>
        <p:spPr>
          <a:xfrm>
            <a:off x="3244975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/>
              <a:t>Mercury is the closest planet to the Sun </a:t>
            </a:r>
            <a:endParaRPr sz="1100"/>
          </a:p>
        </p:txBody>
      </p:sp>
      <p:sp>
        <p:nvSpPr>
          <p:cNvPr id="443" name="Google Shape;443;p44"/>
          <p:cNvSpPr txBox="1">
            <a:spLocks noGrp="1"/>
          </p:cNvSpPr>
          <p:nvPr>
            <p:ph type="subTitle" idx="3"/>
          </p:nvPr>
        </p:nvSpPr>
        <p:spPr>
          <a:xfrm flipH="1">
            <a:off x="5005238" y="1527275"/>
            <a:ext cx="17619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4" name="Google Shape;444;p44"/>
          <p:cNvSpPr txBox="1">
            <a:spLocks noGrp="1"/>
          </p:cNvSpPr>
          <p:nvPr>
            <p:ph type="subTitle" idx="4"/>
          </p:nvPr>
        </p:nvSpPr>
        <p:spPr>
          <a:xfrm>
            <a:off x="5177364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/>
              <a:t>Venus has a beautiful name, but </a:t>
            </a:r>
            <a:r>
              <a:rPr lang="es-ES"/>
              <a:t>i</a:t>
            </a:r>
            <a:r>
              <a:rPr lang="es-ES" sz="1100"/>
              <a:t>t’s terribly hot</a:t>
            </a:r>
            <a:endParaRPr sz="1100"/>
          </a:p>
        </p:txBody>
      </p:sp>
      <p:sp>
        <p:nvSpPr>
          <p:cNvPr id="445" name="Google Shape;445;p44"/>
          <p:cNvSpPr txBox="1">
            <a:spLocks noGrp="1"/>
          </p:cNvSpPr>
          <p:nvPr>
            <p:ph type="subTitle" idx="5"/>
          </p:nvPr>
        </p:nvSpPr>
        <p:spPr>
          <a:xfrm flipH="1">
            <a:off x="6923988" y="152727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6" name="Google Shape;446;p44"/>
          <p:cNvSpPr txBox="1">
            <a:spLocks noGrp="1"/>
          </p:cNvSpPr>
          <p:nvPr>
            <p:ph type="subTitle" idx="6"/>
          </p:nvPr>
        </p:nvSpPr>
        <p:spPr>
          <a:xfrm>
            <a:off x="7109772" y="1674263"/>
            <a:ext cx="1417500" cy="7290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Despite being red, Mars is a cold place, not hot</a:t>
            </a:r>
            <a:endParaRPr/>
          </a:p>
        </p:txBody>
      </p:sp>
      <p:sp>
        <p:nvSpPr>
          <p:cNvPr id="447" name="Google Shape;447;p44"/>
          <p:cNvSpPr txBox="1">
            <a:spLocks noGrp="1"/>
          </p:cNvSpPr>
          <p:nvPr>
            <p:ph type="subTitle" idx="7"/>
          </p:nvPr>
        </p:nvSpPr>
        <p:spPr>
          <a:xfrm flipH="1">
            <a:off x="3059201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48" name="Google Shape;448;p44"/>
          <p:cNvSpPr txBox="1">
            <a:spLocks noGrp="1"/>
          </p:cNvSpPr>
          <p:nvPr>
            <p:ph type="subTitle" idx="8"/>
          </p:nvPr>
        </p:nvSpPr>
        <p:spPr>
          <a:xfrm>
            <a:off x="3244975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/>
              <a:t>Yes, this is the ringed one. It’s a gas giant</a:t>
            </a:r>
            <a:endParaRPr sz="1100"/>
          </a:p>
        </p:txBody>
      </p:sp>
      <p:sp>
        <p:nvSpPr>
          <p:cNvPr id="449" name="Google Shape;449;p44"/>
          <p:cNvSpPr txBox="1">
            <a:spLocks noGrp="1"/>
          </p:cNvSpPr>
          <p:nvPr>
            <p:ph type="subTitle" idx="9"/>
          </p:nvPr>
        </p:nvSpPr>
        <p:spPr>
          <a:xfrm flipH="1">
            <a:off x="4991588" y="3537225"/>
            <a:ext cx="17892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0" name="Google Shape;450;p44"/>
          <p:cNvSpPr txBox="1">
            <a:spLocks noGrp="1"/>
          </p:cNvSpPr>
          <p:nvPr>
            <p:ph type="subTitle" idx="13"/>
          </p:nvPr>
        </p:nvSpPr>
        <p:spPr>
          <a:xfrm>
            <a:off x="5177364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/>
              <a:t>It’s the biggest planet in our Solar System</a:t>
            </a:r>
            <a:endParaRPr sz="1100"/>
          </a:p>
        </p:txBody>
      </p:sp>
      <p:sp>
        <p:nvSpPr>
          <p:cNvPr id="451" name="Google Shape;451;p44"/>
          <p:cNvSpPr txBox="1">
            <a:spLocks noGrp="1"/>
          </p:cNvSpPr>
          <p:nvPr>
            <p:ph type="subTitle" idx="14"/>
          </p:nvPr>
        </p:nvSpPr>
        <p:spPr>
          <a:xfrm flipH="1">
            <a:off x="6925188" y="3537225"/>
            <a:ext cx="17868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40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452" name="Google Shape;452;p44"/>
          <p:cNvSpPr txBox="1">
            <a:spLocks noGrp="1"/>
          </p:cNvSpPr>
          <p:nvPr>
            <p:ph type="subTitle" idx="15"/>
          </p:nvPr>
        </p:nvSpPr>
        <p:spPr>
          <a:xfrm>
            <a:off x="7109772" y="3684240"/>
            <a:ext cx="1417500" cy="9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/>
              <a:t>Neptune is the f</a:t>
            </a:r>
            <a:r>
              <a:rPr lang="es-ES"/>
              <a:t>a</a:t>
            </a:r>
            <a:r>
              <a:rPr lang="es-ES" sz="1100"/>
              <a:t>rthest planet </a:t>
            </a:r>
            <a:r>
              <a:rPr lang="es-ES"/>
              <a:t>from the Sun</a:t>
            </a:r>
            <a:endParaRPr sz="1100"/>
          </a:p>
        </p:txBody>
      </p:sp>
      <p:grpSp>
        <p:nvGrpSpPr>
          <p:cNvPr id="453" name="Google Shape;453;p44"/>
          <p:cNvGrpSpPr/>
          <p:nvPr/>
        </p:nvGrpSpPr>
        <p:grpSpPr>
          <a:xfrm>
            <a:off x="3787442" y="1116361"/>
            <a:ext cx="4197075" cy="2265773"/>
            <a:chOff x="3787442" y="1116361"/>
            <a:chExt cx="4197075" cy="2265773"/>
          </a:xfrm>
        </p:grpSpPr>
        <p:grpSp>
          <p:nvGrpSpPr>
            <p:cNvPr id="454" name="Google Shape;454;p44"/>
            <p:cNvGrpSpPr/>
            <p:nvPr/>
          </p:nvGrpSpPr>
          <p:grpSpPr>
            <a:xfrm>
              <a:off x="5720289" y="1116790"/>
              <a:ext cx="331821" cy="331848"/>
              <a:chOff x="-50154850" y="2316775"/>
              <a:chExt cx="300100" cy="300125"/>
            </a:xfrm>
          </p:grpSpPr>
          <p:sp>
            <p:nvSpPr>
              <p:cNvPr id="455" name="Google Shape;455;p44"/>
              <p:cNvSpPr/>
              <p:nvPr/>
            </p:nvSpPr>
            <p:spPr>
              <a:xfrm>
                <a:off x="-50154850" y="2316775"/>
                <a:ext cx="300100" cy="300125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5" extrusionOk="0">
                    <a:moveTo>
                      <a:pt x="1418" y="694"/>
                    </a:moveTo>
                    <a:lnTo>
                      <a:pt x="1418" y="1419"/>
                    </a:lnTo>
                    <a:lnTo>
                      <a:pt x="693" y="1419"/>
                    </a:lnTo>
                    <a:lnTo>
                      <a:pt x="693" y="694"/>
                    </a:lnTo>
                    <a:close/>
                    <a:moveTo>
                      <a:pt x="11279" y="694"/>
                    </a:moveTo>
                    <a:lnTo>
                      <a:pt x="11279" y="1419"/>
                    </a:lnTo>
                    <a:lnTo>
                      <a:pt x="10586" y="1419"/>
                    </a:lnTo>
                    <a:lnTo>
                      <a:pt x="10586" y="694"/>
                    </a:lnTo>
                    <a:close/>
                    <a:moveTo>
                      <a:pt x="9893" y="1419"/>
                    </a:moveTo>
                    <a:lnTo>
                      <a:pt x="9893" y="1765"/>
                    </a:lnTo>
                    <a:cubicBezTo>
                      <a:pt x="9893" y="1954"/>
                      <a:pt x="10019" y="2112"/>
                      <a:pt x="10239" y="2112"/>
                    </a:cubicBezTo>
                    <a:lnTo>
                      <a:pt x="10586" y="2112"/>
                    </a:lnTo>
                    <a:lnTo>
                      <a:pt x="10586" y="9893"/>
                    </a:lnTo>
                    <a:lnTo>
                      <a:pt x="10239" y="9893"/>
                    </a:lnTo>
                    <a:cubicBezTo>
                      <a:pt x="10019" y="9893"/>
                      <a:pt x="9893" y="10051"/>
                      <a:pt x="9893" y="10240"/>
                    </a:cubicBezTo>
                    <a:lnTo>
                      <a:pt x="9893" y="10587"/>
                    </a:lnTo>
                    <a:lnTo>
                      <a:pt x="2111" y="10587"/>
                    </a:lnTo>
                    <a:lnTo>
                      <a:pt x="2111" y="10240"/>
                    </a:lnTo>
                    <a:cubicBezTo>
                      <a:pt x="2111" y="10051"/>
                      <a:pt x="1953" y="9893"/>
                      <a:pt x="1764" y="9893"/>
                    </a:cubicBezTo>
                    <a:lnTo>
                      <a:pt x="1418" y="9893"/>
                    </a:lnTo>
                    <a:lnTo>
                      <a:pt x="1418" y="2112"/>
                    </a:lnTo>
                    <a:lnTo>
                      <a:pt x="1764" y="2112"/>
                    </a:lnTo>
                    <a:cubicBezTo>
                      <a:pt x="1953" y="2112"/>
                      <a:pt x="2111" y="1954"/>
                      <a:pt x="2111" y="1765"/>
                    </a:cubicBezTo>
                    <a:lnTo>
                      <a:pt x="2111" y="1419"/>
                    </a:lnTo>
                    <a:close/>
                    <a:moveTo>
                      <a:pt x="1418" y="10555"/>
                    </a:moveTo>
                    <a:lnTo>
                      <a:pt x="1418" y="11248"/>
                    </a:lnTo>
                    <a:lnTo>
                      <a:pt x="693" y="11248"/>
                    </a:lnTo>
                    <a:lnTo>
                      <a:pt x="693" y="10555"/>
                    </a:lnTo>
                    <a:close/>
                    <a:moveTo>
                      <a:pt x="11279" y="10555"/>
                    </a:moveTo>
                    <a:lnTo>
                      <a:pt x="11279" y="11248"/>
                    </a:lnTo>
                    <a:lnTo>
                      <a:pt x="10586" y="11248"/>
                    </a:lnTo>
                    <a:lnTo>
                      <a:pt x="10586" y="1055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8"/>
                    </a:cubicBezTo>
                    <a:lnTo>
                      <a:pt x="0" y="1765"/>
                    </a:lnTo>
                    <a:cubicBezTo>
                      <a:pt x="0" y="1954"/>
                      <a:pt x="158" y="2112"/>
                      <a:pt x="347" y="2112"/>
                    </a:cubicBezTo>
                    <a:lnTo>
                      <a:pt x="693" y="2112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1"/>
                      <a:pt x="0" y="10240"/>
                    </a:cubicBezTo>
                    <a:lnTo>
                      <a:pt x="0" y="11658"/>
                    </a:lnTo>
                    <a:cubicBezTo>
                      <a:pt x="0" y="11847"/>
                      <a:pt x="158" y="12004"/>
                      <a:pt x="347" y="12004"/>
                    </a:cubicBezTo>
                    <a:lnTo>
                      <a:pt x="1764" y="12004"/>
                    </a:lnTo>
                    <a:cubicBezTo>
                      <a:pt x="1953" y="12004"/>
                      <a:pt x="2111" y="11847"/>
                      <a:pt x="2111" y="11658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8"/>
                    </a:lnTo>
                    <a:cubicBezTo>
                      <a:pt x="9893" y="11847"/>
                      <a:pt x="10019" y="12004"/>
                      <a:pt x="10239" y="12004"/>
                    </a:cubicBezTo>
                    <a:lnTo>
                      <a:pt x="11657" y="12004"/>
                    </a:lnTo>
                    <a:cubicBezTo>
                      <a:pt x="11846" y="12004"/>
                      <a:pt x="12004" y="11847"/>
                      <a:pt x="12004" y="11658"/>
                    </a:cubicBezTo>
                    <a:lnTo>
                      <a:pt x="12004" y="10240"/>
                    </a:lnTo>
                    <a:cubicBezTo>
                      <a:pt x="12004" y="10051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12"/>
                    </a:lnTo>
                    <a:lnTo>
                      <a:pt x="11657" y="2112"/>
                    </a:lnTo>
                    <a:lnTo>
                      <a:pt x="11657" y="2080"/>
                    </a:lnTo>
                    <a:cubicBezTo>
                      <a:pt x="11846" y="2080"/>
                      <a:pt x="12004" y="1923"/>
                      <a:pt x="12004" y="1734"/>
                    </a:cubicBezTo>
                    <a:lnTo>
                      <a:pt x="12004" y="348"/>
                    </a:lnTo>
                    <a:cubicBezTo>
                      <a:pt x="12004" y="158"/>
                      <a:pt x="11846" y="1"/>
                      <a:pt x="11657" y="1"/>
                    </a:cubicBezTo>
                    <a:lnTo>
                      <a:pt x="10239" y="1"/>
                    </a:lnTo>
                    <a:cubicBezTo>
                      <a:pt x="10019" y="1"/>
                      <a:pt x="9893" y="158"/>
                      <a:pt x="9893" y="348"/>
                    </a:cubicBezTo>
                    <a:lnTo>
                      <a:pt x="9893" y="694"/>
                    </a:lnTo>
                    <a:lnTo>
                      <a:pt x="2111" y="694"/>
                    </a:lnTo>
                    <a:lnTo>
                      <a:pt x="2111" y="348"/>
                    </a:lnTo>
                    <a:cubicBezTo>
                      <a:pt x="2111" y="158"/>
                      <a:pt x="1953" y="1"/>
                      <a:pt x="17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44"/>
              <p:cNvSpPr/>
              <p:nvPr/>
            </p:nvSpPr>
            <p:spPr>
              <a:xfrm>
                <a:off x="-50083975" y="2368775"/>
                <a:ext cx="158325" cy="193775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7751" extrusionOk="0">
                    <a:moveTo>
                      <a:pt x="5577" y="693"/>
                    </a:moveTo>
                    <a:lnTo>
                      <a:pt x="5577" y="1567"/>
                    </a:lnTo>
                    <a:lnTo>
                      <a:pt x="5577" y="1567"/>
                    </a:lnTo>
                    <a:cubicBezTo>
                      <a:pt x="5492" y="1468"/>
                      <a:pt x="5402" y="1418"/>
                      <a:pt x="5262" y="1418"/>
                    </a:cubicBezTo>
                    <a:lnTo>
                      <a:pt x="3844" y="1418"/>
                    </a:lnTo>
                    <a:cubicBezTo>
                      <a:pt x="3655" y="1418"/>
                      <a:pt x="3498" y="1576"/>
                      <a:pt x="3498" y="1765"/>
                    </a:cubicBezTo>
                    <a:lnTo>
                      <a:pt x="3498" y="6742"/>
                    </a:lnTo>
                    <a:cubicBezTo>
                      <a:pt x="3498" y="6900"/>
                      <a:pt x="3624" y="6963"/>
                      <a:pt x="3687" y="7089"/>
                    </a:cubicBezTo>
                    <a:lnTo>
                      <a:pt x="2584" y="7089"/>
                    </a:lnTo>
                    <a:cubicBezTo>
                      <a:pt x="2710" y="6963"/>
                      <a:pt x="2773" y="6900"/>
                      <a:pt x="2773" y="6742"/>
                    </a:cubicBezTo>
                    <a:lnTo>
                      <a:pt x="2773" y="1765"/>
                    </a:lnTo>
                    <a:cubicBezTo>
                      <a:pt x="2773" y="1576"/>
                      <a:pt x="2647" y="1418"/>
                      <a:pt x="2426" y="1418"/>
                    </a:cubicBezTo>
                    <a:lnTo>
                      <a:pt x="1009" y="1418"/>
                    </a:lnTo>
                    <a:cubicBezTo>
                      <a:pt x="851" y="1418"/>
                      <a:pt x="788" y="1544"/>
                      <a:pt x="662" y="1607"/>
                    </a:cubicBezTo>
                    <a:lnTo>
                      <a:pt x="662" y="693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2489"/>
                    </a:lnTo>
                    <a:cubicBezTo>
                      <a:pt x="1" y="2696"/>
                      <a:pt x="163" y="2835"/>
                      <a:pt x="328" y="2835"/>
                    </a:cubicBezTo>
                    <a:cubicBezTo>
                      <a:pt x="415" y="2835"/>
                      <a:pt x="503" y="2796"/>
                      <a:pt x="568" y="2710"/>
                    </a:cubicBezTo>
                    <a:lnTo>
                      <a:pt x="1166" y="2143"/>
                    </a:lnTo>
                    <a:lnTo>
                      <a:pt x="2080" y="2143"/>
                    </a:lnTo>
                    <a:lnTo>
                      <a:pt x="2080" y="6585"/>
                    </a:lnTo>
                    <a:lnTo>
                      <a:pt x="1481" y="7183"/>
                    </a:lnTo>
                    <a:cubicBezTo>
                      <a:pt x="1261" y="7404"/>
                      <a:pt x="1418" y="7750"/>
                      <a:pt x="1733" y="7750"/>
                    </a:cubicBezTo>
                    <a:lnTo>
                      <a:pt x="4537" y="7750"/>
                    </a:lnTo>
                    <a:cubicBezTo>
                      <a:pt x="4852" y="7750"/>
                      <a:pt x="5010" y="7372"/>
                      <a:pt x="4758" y="7183"/>
                    </a:cubicBezTo>
                    <a:lnTo>
                      <a:pt x="4159" y="6585"/>
                    </a:lnTo>
                    <a:lnTo>
                      <a:pt x="4159" y="2143"/>
                    </a:lnTo>
                    <a:lnTo>
                      <a:pt x="5073" y="2143"/>
                    </a:lnTo>
                    <a:lnTo>
                      <a:pt x="5671" y="2710"/>
                    </a:lnTo>
                    <a:cubicBezTo>
                      <a:pt x="5747" y="2796"/>
                      <a:pt x="5842" y="2835"/>
                      <a:pt x="5933" y="2835"/>
                    </a:cubicBezTo>
                    <a:cubicBezTo>
                      <a:pt x="6107" y="2835"/>
                      <a:pt x="6270" y="2696"/>
                      <a:pt x="6270" y="2489"/>
                    </a:cubicBezTo>
                    <a:lnTo>
                      <a:pt x="6270" y="347"/>
                    </a:lnTo>
                    <a:cubicBezTo>
                      <a:pt x="6333" y="158"/>
                      <a:pt x="6176" y="0"/>
                      <a:pt x="59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7" name="Google Shape;457;p44"/>
            <p:cNvGrpSpPr/>
            <p:nvPr/>
          </p:nvGrpSpPr>
          <p:grpSpPr>
            <a:xfrm>
              <a:off x="3787442" y="1116361"/>
              <a:ext cx="4197075" cy="2265773"/>
              <a:chOff x="3787442" y="1116361"/>
              <a:chExt cx="4197075" cy="2265773"/>
            </a:xfrm>
          </p:grpSpPr>
          <p:grpSp>
            <p:nvGrpSpPr>
              <p:cNvPr id="458" name="Google Shape;458;p44"/>
              <p:cNvGrpSpPr/>
              <p:nvPr/>
            </p:nvGrpSpPr>
            <p:grpSpPr>
              <a:xfrm>
                <a:off x="3788724" y="1116821"/>
                <a:ext cx="330964" cy="331821"/>
                <a:chOff x="-50523475" y="2316000"/>
                <a:chExt cx="299325" cy="300100"/>
              </a:xfrm>
            </p:grpSpPr>
            <p:sp>
              <p:nvSpPr>
                <p:cNvPr id="459" name="Google Shape;459;p44"/>
                <p:cNvSpPr/>
                <p:nvPr/>
              </p:nvSpPr>
              <p:spPr>
                <a:xfrm>
                  <a:off x="-50453375" y="2387675"/>
                  <a:ext cx="158350" cy="22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34" h="9137" extrusionOk="0">
                      <a:moveTo>
                        <a:pt x="3183" y="4222"/>
                      </a:moveTo>
                      <a:cubicBezTo>
                        <a:pt x="3372" y="4222"/>
                        <a:pt x="3529" y="4380"/>
                        <a:pt x="3529" y="4569"/>
                      </a:cubicBezTo>
                      <a:cubicBezTo>
                        <a:pt x="3529" y="4758"/>
                        <a:pt x="3372" y="4915"/>
                        <a:pt x="3183" y="4915"/>
                      </a:cubicBezTo>
                      <a:cubicBezTo>
                        <a:pt x="2994" y="4915"/>
                        <a:pt x="2836" y="4758"/>
                        <a:pt x="2836" y="4569"/>
                      </a:cubicBezTo>
                      <a:cubicBezTo>
                        <a:pt x="2836" y="4380"/>
                        <a:pt x="2994" y="4222"/>
                        <a:pt x="3183" y="4222"/>
                      </a:cubicBezTo>
                      <a:close/>
                      <a:moveTo>
                        <a:pt x="3183" y="1009"/>
                      </a:moveTo>
                      <a:lnTo>
                        <a:pt x="5609" y="5230"/>
                      </a:lnTo>
                      <a:lnTo>
                        <a:pt x="4411" y="6994"/>
                      </a:lnTo>
                      <a:lnTo>
                        <a:pt x="3529" y="6994"/>
                      </a:lnTo>
                      <a:lnTo>
                        <a:pt x="3529" y="5545"/>
                      </a:lnTo>
                      <a:cubicBezTo>
                        <a:pt x="3939" y="5388"/>
                        <a:pt x="4254" y="5010"/>
                        <a:pt x="4254" y="4569"/>
                      </a:cubicBezTo>
                      <a:cubicBezTo>
                        <a:pt x="4254" y="3970"/>
                        <a:pt x="3781" y="3497"/>
                        <a:pt x="3183" y="3497"/>
                      </a:cubicBezTo>
                      <a:cubicBezTo>
                        <a:pt x="2584" y="3497"/>
                        <a:pt x="2143" y="3970"/>
                        <a:pt x="2143" y="4569"/>
                      </a:cubicBezTo>
                      <a:cubicBezTo>
                        <a:pt x="2143" y="5041"/>
                        <a:pt x="2395" y="5419"/>
                        <a:pt x="2836" y="5545"/>
                      </a:cubicBezTo>
                      <a:lnTo>
                        <a:pt x="2836" y="6994"/>
                      </a:lnTo>
                      <a:lnTo>
                        <a:pt x="1986" y="6994"/>
                      </a:lnTo>
                      <a:lnTo>
                        <a:pt x="788" y="5230"/>
                      </a:lnTo>
                      <a:lnTo>
                        <a:pt x="3183" y="1009"/>
                      </a:lnTo>
                      <a:close/>
                      <a:moveTo>
                        <a:pt x="4600" y="7688"/>
                      </a:moveTo>
                      <a:cubicBezTo>
                        <a:pt x="4821" y="7688"/>
                        <a:pt x="4947" y="7845"/>
                        <a:pt x="4947" y="8034"/>
                      </a:cubicBezTo>
                      <a:lnTo>
                        <a:pt x="4947" y="8412"/>
                      </a:lnTo>
                      <a:lnTo>
                        <a:pt x="1450" y="8412"/>
                      </a:lnTo>
                      <a:lnTo>
                        <a:pt x="1450" y="8034"/>
                      </a:lnTo>
                      <a:cubicBezTo>
                        <a:pt x="1450" y="7845"/>
                        <a:pt x="1607" y="7688"/>
                        <a:pt x="1797" y="7688"/>
                      </a:cubicBezTo>
                      <a:close/>
                      <a:moveTo>
                        <a:pt x="3183" y="0"/>
                      </a:moveTo>
                      <a:cubicBezTo>
                        <a:pt x="3057" y="0"/>
                        <a:pt x="2962" y="63"/>
                        <a:pt x="2868" y="158"/>
                      </a:cubicBezTo>
                      <a:lnTo>
                        <a:pt x="64" y="5073"/>
                      </a:lnTo>
                      <a:cubicBezTo>
                        <a:pt x="1" y="5199"/>
                        <a:pt x="1" y="5356"/>
                        <a:pt x="64" y="5419"/>
                      </a:cubicBezTo>
                      <a:lnTo>
                        <a:pt x="1229" y="7152"/>
                      </a:lnTo>
                      <a:cubicBezTo>
                        <a:pt x="914" y="7373"/>
                        <a:pt x="694" y="7688"/>
                        <a:pt x="694" y="8066"/>
                      </a:cubicBezTo>
                      <a:lnTo>
                        <a:pt x="694" y="8790"/>
                      </a:lnTo>
                      <a:cubicBezTo>
                        <a:pt x="694" y="8979"/>
                        <a:pt x="851" y="9137"/>
                        <a:pt x="1072" y="9137"/>
                      </a:cubicBezTo>
                      <a:lnTo>
                        <a:pt x="5262" y="9137"/>
                      </a:lnTo>
                      <a:cubicBezTo>
                        <a:pt x="5483" y="9137"/>
                        <a:pt x="5640" y="8979"/>
                        <a:pt x="5640" y="8790"/>
                      </a:cubicBezTo>
                      <a:lnTo>
                        <a:pt x="5640" y="8066"/>
                      </a:lnTo>
                      <a:cubicBezTo>
                        <a:pt x="5640" y="7688"/>
                        <a:pt x="5420" y="7373"/>
                        <a:pt x="5105" y="7152"/>
                      </a:cubicBezTo>
                      <a:lnTo>
                        <a:pt x="6270" y="5419"/>
                      </a:lnTo>
                      <a:cubicBezTo>
                        <a:pt x="6333" y="5325"/>
                        <a:pt x="6333" y="5199"/>
                        <a:pt x="6270" y="5073"/>
                      </a:cubicBezTo>
                      <a:lnTo>
                        <a:pt x="3498" y="158"/>
                      </a:lnTo>
                      <a:cubicBezTo>
                        <a:pt x="3435" y="32"/>
                        <a:pt x="3309" y="0"/>
                        <a:pt x="318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0" name="Google Shape;460;p44"/>
                <p:cNvSpPr/>
                <p:nvPr/>
              </p:nvSpPr>
              <p:spPr>
                <a:xfrm>
                  <a:off x="-50523475" y="2316000"/>
                  <a:ext cx="299325" cy="17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73" h="7121" extrusionOk="0">
                      <a:moveTo>
                        <a:pt x="1072" y="694"/>
                      </a:moveTo>
                      <a:cubicBezTo>
                        <a:pt x="1261" y="694"/>
                        <a:pt x="1419" y="851"/>
                        <a:pt x="1419" y="1040"/>
                      </a:cubicBezTo>
                      <a:cubicBezTo>
                        <a:pt x="1419" y="1229"/>
                        <a:pt x="1261" y="1418"/>
                        <a:pt x="1072" y="1418"/>
                      </a:cubicBezTo>
                      <a:cubicBezTo>
                        <a:pt x="883" y="1418"/>
                        <a:pt x="725" y="1229"/>
                        <a:pt x="725" y="1040"/>
                      </a:cubicBezTo>
                      <a:cubicBezTo>
                        <a:pt x="725" y="851"/>
                        <a:pt x="883" y="694"/>
                        <a:pt x="1072" y="694"/>
                      </a:cubicBezTo>
                      <a:close/>
                      <a:moveTo>
                        <a:pt x="6333" y="694"/>
                      </a:moveTo>
                      <a:lnTo>
                        <a:pt x="6333" y="1418"/>
                      </a:lnTo>
                      <a:lnTo>
                        <a:pt x="5640" y="1418"/>
                      </a:lnTo>
                      <a:lnTo>
                        <a:pt x="5640" y="694"/>
                      </a:lnTo>
                      <a:close/>
                      <a:moveTo>
                        <a:pt x="10902" y="725"/>
                      </a:moveTo>
                      <a:cubicBezTo>
                        <a:pt x="11122" y="725"/>
                        <a:pt x="11280" y="883"/>
                        <a:pt x="11280" y="1103"/>
                      </a:cubicBezTo>
                      <a:cubicBezTo>
                        <a:pt x="11280" y="1292"/>
                        <a:pt x="11122" y="1450"/>
                        <a:pt x="10902" y="1450"/>
                      </a:cubicBezTo>
                      <a:cubicBezTo>
                        <a:pt x="10712" y="1450"/>
                        <a:pt x="10555" y="1292"/>
                        <a:pt x="10555" y="1103"/>
                      </a:cubicBezTo>
                      <a:cubicBezTo>
                        <a:pt x="10586" y="883"/>
                        <a:pt x="10744" y="725"/>
                        <a:pt x="10902" y="725"/>
                      </a:cubicBezTo>
                      <a:close/>
                      <a:moveTo>
                        <a:pt x="2143" y="5640"/>
                      </a:moveTo>
                      <a:lnTo>
                        <a:pt x="2143" y="6364"/>
                      </a:lnTo>
                      <a:lnTo>
                        <a:pt x="1419" y="6364"/>
                      </a:lnTo>
                      <a:lnTo>
                        <a:pt x="1419" y="5640"/>
                      </a:lnTo>
                      <a:close/>
                      <a:moveTo>
                        <a:pt x="10555" y="5640"/>
                      </a:moveTo>
                      <a:lnTo>
                        <a:pt x="10555" y="6364"/>
                      </a:lnTo>
                      <a:lnTo>
                        <a:pt x="9862" y="6364"/>
                      </a:lnTo>
                      <a:lnTo>
                        <a:pt x="9862" y="5640"/>
                      </a:lnTo>
                      <a:close/>
                      <a:moveTo>
                        <a:pt x="10902" y="0"/>
                      </a:moveTo>
                      <a:cubicBezTo>
                        <a:pt x="10460" y="0"/>
                        <a:pt x="10051" y="252"/>
                        <a:pt x="9925" y="694"/>
                      </a:cubicBezTo>
                      <a:lnTo>
                        <a:pt x="7058" y="694"/>
                      </a:lnTo>
                      <a:lnTo>
                        <a:pt x="7058" y="379"/>
                      </a:lnTo>
                      <a:cubicBezTo>
                        <a:pt x="7058" y="189"/>
                        <a:pt x="6900" y="32"/>
                        <a:pt x="6711" y="32"/>
                      </a:cubicBezTo>
                      <a:lnTo>
                        <a:pt x="5294" y="32"/>
                      </a:lnTo>
                      <a:cubicBezTo>
                        <a:pt x="5073" y="32"/>
                        <a:pt x="4947" y="189"/>
                        <a:pt x="4947" y="379"/>
                      </a:cubicBezTo>
                      <a:lnTo>
                        <a:pt x="4947" y="725"/>
                      </a:lnTo>
                      <a:lnTo>
                        <a:pt x="2049" y="725"/>
                      </a:lnTo>
                      <a:cubicBezTo>
                        <a:pt x="1891" y="347"/>
                        <a:pt x="1513" y="32"/>
                        <a:pt x="1072" y="32"/>
                      </a:cubicBezTo>
                      <a:cubicBezTo>
                        <a:pt x="473" y="32"/>
                        <a:pt x="1" y="505"/>
                        <a:pt x="1" y="1072"/>
                      </a:cubicBezTo>
                      <a:cubicBezTo>
                        <a:pt x="1" y="1670"/>
                        <a:pt x="473" y="2143"/>
                        <a:pt x="1072" y="2143"/>
                      </a:cubicBezTo>
                      <a:cubicBezTo>
                        <a:pt x="1545" y="2143"/>
                        <a:pt x="1923" y="1828"/>
                        <a:pt x="2049" y="1450"/>
                      </a:cubicBezTo>
                      <a:lnTo>
                        <a:pt x="3592" y="1450"/>
                      </a:lnTo>
                      <a:cubicBezTo>
                        <a:pt x="3183" y="1670"/>
                        <a:pt x="2836" y="1985"/>
                        <a:pt x="2521" y="2332"/>
                      </a:cubicBezTo>
                      <a:cubicBezTo>
                        <a:pt x="1891" y="3088"/>
                        <a:pt x="1545" y="4002"/>
                        <a:pt x="1450" y="4978"/>
                      </a:cubicBezTo>
                      <a:lnTo>
                        <a:pt x="1103" y="4978"/>
                      </a:lnTo>
                      <a:cubicBezTo>
                        <a:pt x="914" y="4978"/>
                        <a:pt x="757" y="5136"/>
                        <a:pt x="757" y="5325"/>
                      </a:cubicBezTo>
                      <a:lnTo>
                        <a:pt x="757" y="6742"/>
                      </a:lnTo>
                      <a:cubicBezTo>
                        <a:pt x="757" y="6963"/>
                        <a:pt x="914" y="7121"/>
                        <a:pt x="1103" y="7121"/>
                      </a:cubicBezTo>
                      <a:lnTo>
                        <a:pt x="2521" y="7121"/>
                      </a:lnTo>
                      <a:cubicBezTo>
                        <a:pt x="2742" y="7121"/>
                        <a:pt x="2899" y="6963"/>
                        <a:pt x="2899" y="6742"/>
                      </a:cubicBezTo>
                      <a:lnTo>
                        <a:pt x="2899" y="5325"/>
                      </a:lnTo>
                      <a:cubicBezTo>
                        <a:pt x="2899" y="5136"/>
                        <a:pt x="2742" y="4978"/>
                        <a:pt x="2521" y="4978"/>
                      </a:cubicBezTo>
                      <a:lnTo>
                        <a:pt x="2175" y="4978"/>
                      </a:lnTo>
                      <a:cubicBezTo>
                        <a:pt x="2332" y="3403"/>
                        <a:pt x="3435" y="2017"/>
                        <a:pt x="4979" y="1607"/>
                      </a:cubicBezTo>
                      <a:lnTo>
                        <a:pt x="4979" y="1796"/>
                      </a:lnTo>
                      <a:cubicBezTo>
                        <a:pt x="4979" y="1985"/>
                        <a:pt x="5136" y="2143"/>
                        <a:pt x="5325" y="2143"/>
                      </a:cubicBezTo>
                      <a:lnTo>
                        <a:pt x="6743" y="2143"/>
                      </a:lnTo>
                      <a:cubicBezTo>
                        <a:pt x="6932" y="2143"/>
                        <a:pt x="7089" y="1985"/>
                        <a:pt x="7089" y="1796"/>
                      </a:cubicBezTo>
                      <a:lnTo>
                        <a:pt x="7089" y="1576"/>
                      </a:lnTo>
                      <a:cubicBezTo>
                        <a:pt x="8633" y="1985"/>
                        <a:pt x="9736" y="3371"/>
                        <a:pt x="9893" y="4947"/>
                      </a:cubicBezTo>
                      <a:lnTo>
                        <a:pt x="9547" y="4947"/>
                      </a:lnTo>
                      <a:cubicBezTo>
                        <a:pt x="9358" y="4947"/>
                        <a:pt x="9200" y="5104"/>
                        <a:pt x="9200" y="5293"/>
                      </a:cubicBezTo>
                      <a:lnTo>
                        <a:pt x="9200" y="6711"/>
                      </a:lnTo>
                      <a:cubicBezTo>
                        <a:pt x="9200" y="6932"/>
                        <a:pt x="9358" y="7089"/>
                        <a:pt x="9547" y="7089"/>
                      </a:cubicBezTo>
                      <a:lnTo>
                        <a:pt x="10965" y="7089"/>
                      </a:lnTo>
                      <a:cubicBezTo>
                        <a:pt x="11154" y="7089"/>
                        <a:pt x="11311" y="6932"/>
                        <a:pt x="11311" y="6711"/>
                      </a:cubicBezTo>
                      <a:lnTo>
                        <a:pt x="11311" y="5293"/>
                      </a:lnTo>
                      <a:cubicBezTo>
                        <a:pt x="11311" y="5104"/>
                        <a:pt x="11154" y="4947"/>
                        <a:pt x="10965" y="4947"/>
                      </a:cubicBezTo>
                      <a:lnTo>
                        <a:pt x="10618" y="4947"/>
                      </a:lnTo>
                      <a:cubicBezTo>
                        <a:pt x="10523" y="4002"/>
                        <a:pt x="10177" y="3056"/>
                        <a:pt x="9547" y="2300"/>
                      </a:cubicBezTo>
                      <a:cubicBezTo>
                        <a:pt x="9232" y="1954"/>
                        <a:pt x="8885" y="1639"/>
                        <a:pt x="8476" y="1418"/>
                      </a:cubicBezTo>
                      <a:lnTo>
                        <a:pt x="10019" y="1418"/>
                      </a:lnTo>
                      <a:cubicBezTo>
                        <a:pt x="10082" y="1828"/>
                        <a:pt x="10492" y="2111"/>
                        <a:pt x="10902" y="2111"/>
                      </a:cubicBezTo>
                      <a:cubicBezTo>
                        <a:pt x="11500" y="2111"/>
                        <a:pt x="11973" y="1639"/>
                        <a:pt x="11973" y="1040"/>
                      </a:cubicBezTo>
                      <a:cubicBezTo>
                        <a:pt x="11973" y="473"/>
                        <a:pt x="11500" y="0"/>
                        <a:pt x="1090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1" name="Google Shape;461;p44"/>
              <p:cNvGrpSpPr/>
              <p:nvPr/>
            </p:nvGrpSpPr>
            <p:grpSpPr>
              <a:xfrm>
                <a:off x="7652697" y="1116361"/>
                <a:ext cx="331821" cy="332705"/>
                <a:chOff x="-48633950" y="1972600"/>
                <a:chExt cx="300100" cy="300900"/>
              </a:xfrm>
            </p:grpSpPr>
            <p:sp>
              <p:nvSpPr>
                <p:cNvPr id="462" name="Google Shape;462;p44"/>
                <p:cNvSpPr/>
                <p:nvPr/>
              </p:nvSpPr>
              <p:spPr>
                <a:xfrm>
                  <a:off x="-48633950" y="1972600"/>
                  <a:ext cx="300100" cy="300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04" h="12036" extrusionOk="0">
                      <a:moveTo>
                        <a:pt x="1418" y="756"/>
                      </a:moveTo>
                      <a:lnTo>
                        <a:pt x="1418" y="1481"/>
                      </a:lnTo>
                      <a:lnTo>
                        <a:pt x="693" y="1481"/>
                      </a:lnTo>
                      <a:lnTo>
                        <a:pt x="693" y="756"/>
                      </a:lnTo>
                      <a:close/>
                      <a:moveTo>
                        <a:pt x="11310" y="756"/>
                      </a:moveTo>
                      <a:lnTo>
                        <a:pt x="11310" y="1481"/>
                      </a:lnTo>
                      <a:lnTo>
                        <a:pt x="10586" y="1481"/>
                      </a:lnTo>
                      <a:lnTo>
                        <a:pt x="10586" y="756"/>
                      </a:lnTo>
                      <a:close/>
                      <a:moveTo>
                        <a:pt x="9893" y="1418"/>
                      </a:moveTo>
                      <a:lnTo>
                        <a:pt x="9893" y="1796"/>
                      </a:lnTo>
                      <a:cubicBezTo>
                        <a:pt x="9893" y="1985"/>
                        <a:pt x="10050" y="2143"/>
                        <a:pt x="10239" y="2143"/>
                      </a:cubicBezTo>
                      <a:lnTo>
                        <a:pt x="10586" y="2143"/>
                      </a:lnTo>
                      <a:lnTo>
                        <a:pt x="10586" y="5293"/>
                      </a:lnTo>
                      <a:cubicBezTo>
                        <a:pt x="10365" y="5104"/>
                        <a:pt x="10050" y="4915"/>
                        <a:pt x="9672" y="4663"/>
                      </a:cubicBezTo>
                      <a:cubicBezTo>
                        <a:pt x="8822" y="4159"/>
                        <a:pt x="7530" y="3560"/>
                        <a:pt x="6018" y="3560"/>
                      </a:cubicBezTo>
                      <a:cubicBezTo>
                        <a:pt x="4537" y="3560"/>
                        <a:pt x="3214" y="4159"/>
                        <a:pt x="2363" y="4663"/>
                      </a:cubicBezTo>
                      <a:cubicBezTo>
                        <a:pt x="2017" y="4852"/>
                        <a:pt x="1701" y="5104"/>
                        <a:pt x="1449" y="5293"/>
                      </a:cubicBezTo>
                      <a:lnTo>
                        <a:pt x="1449" y="2143"/>
                      </a:lnTo>
                      <a:lnTo>
                        <a:pt x="1764" y="2143"/>
                      </a:lnTo>
                      <a:cubicBezTo>
                        <a:pt x="1954" y="2143"/>
                        <a:pt x="2111" y="1985"/>
                        <a:pt x="2111" y="1796"/>
                      </a:cubicBezTo>
                      <a:lnTo>
                        <a:pt x="2111" y="1418"/>
                      </a:lnTo>
                      <a:close/>
                      <a:moveTo>
                        <a:pt x="8065" y="4695"/>
                      </a:moveTo>
                      <a:cubicBezTo>
                        <a:pt x="8538" y="4915"/>
                        <a:pt x="8979" y="5104"/>
                        <a:pt x="9326" y="5293"/>
                      </a:cubicBezTo>
                      <a:cubicBezTo>
                        <a:pt x="9798" y="5577"/>
                        <a:pt x="10208" y="5860"/>
                        <a:pt x="10428" y="6049"/>
                      </a:cubicBezTo>
                      <a:cubicBezTo>
                        <a:pt x="10208" y="6238"/>
                        <a:pt x="9798" y="6522"/>
                        <a:pt x="9326" y="6805"/>
                      </a:cubicBezTo>
                      <a:cubicBezTo>
                        <a:pt x="8979" y="6994"/>
                        <a:pt x="8570" y="7215"/>
                        <a:pt x="8065" y="7372"/>
                      </a:cubicBezTo>
                      <a:cubicBezTo>
                        <a:pt x="8349" y="6994"/>
                        <a:pt x="8475" y="6522"/>
                        <a:pt x="8475" y="6049"/>
                      </a:cubicBezTo>
                      <a:cubicBezTo>
                        <a:pt x="8475" y="5514"/>
                        <a:pt x="8318" y="5104"/>
                        <a:pt x="8065" y="4695"/>
                      </a:cubicBezTo>
                      <a:close/>
                      <a:moveTo>
                        <a:pt x="3970" y="4726"/>
                      </a:moveTo>
                      <a:cubicBezTo>
                        <a:pt x="3718" y="5136"/>
                        <a:pt x="3592" y="5608"/>
                        <a:pt x="3592" y="6081"/>
                      </a:cubicBezTo>
                      <a:cubicBezTo>
                        <a:pt x="3529" y="6553"/>
                        <a:pt x="3686" y="7026"/>
                        <a:pt x="3970" y="7435"/>
                      </a:cubicBezTo>
                      <a:cubicBezTo>
                        <a:pt x="3497" y="7215"/>
                        <a:pt x="3056" y="7026"/>
                        <a:pt x="2710" y="6837"/>
                      </a:cubicBezTo>
                      <a:cubicBezTo>
                        <a:pt x="2237" y="6553"/>
                        <a:pt x="1859" y="6270"/>
                        <a:pt x="1607" y="6081"/>
                      </a:cubicBezTo>
                      <a:cubicBezTo>
                        <a:pt x="1859" y="5892"/>
                        <a:pt x="2237" y="5608"/>
                        <a:pt x="2710" y="5325"/>
                      </a:cubicBezTo>
                      <a:cubicBezTo>
                        <a:pt x="3056" y="5136"/>
                        <a:pt x="3466" y="4915"/>
                        <a:pt x="3970" y="4726"/>
                      </a:cubicBezTo>
                      <a:close/>
                      <a:moveTo>
                        <a:pt x="6018" y="4285"/>
                      </a:moveTo>
                      <a:cubicBezTo>
                        <a:pt x="6994" y="4285"/>
                        <a:pt x="7782" y="5073"/>
                        <a:pt x="7782" y="6049"/>
                      </a:cubicBezTo>
                      <a:cubicBezTo>
                        <a:pt x="7782" y="7026"/>
                        <a:pt x="6994" y="7814"/>
                        <a:pt x="6018" y="7814"/>
                      </a:cubicBezTo>
                      <a:cubicBezTo>
                        <a:pt x="5041" y="7814"/>
                        <a:pt x="4253" y="7026"/>
                        <a:pt x="4253" y="6049"/>
                      </a:cubicBezTo>
                      <a:cubicBezTo>
                        <a:pt x="4253" y="5073"/>
                        <a:pt x="5041" y="4285"/>
                        <a:pt x="6018" y="4285"/>
                      </a:cubicBezTo>
                      <a:close/>
                      <a:moveTo>
                        <a:pt x="10554" y="6805"/>
                      </a:moveTo>
                      <a:lnTo>
                        <a:pt x="10554" y="9956"/>
                      </a:lnTo>
                      <a:lnTo>
                        <a:pt x="10239" y="9956"/>
                      </a:lnTo>
                      <a:cubicBezTo>
                        <a:pt x="10050" y="9956"/>
                        <a:pt x="9893" y="10113"/>
                        <a:pt x="9893" y="10302"/>
                      </a:cubicBezTo>
                      <a:lnTo>
                        <a:pt x="9893" y="10649"/>
                      </a:lnTo>
                      <a:lnTo>
                        <a:pt x="2143" y="10649"/>
                      </a:lnTo>
                      <a:lnTo>
                        <a:pt x="2143" y="10302"/>
                      </a:lnTo>
                      <a:cubicBezTo>
                        <a:pt x="2143" y="10113"/>
                        <a:pt x="1985" y="9956"/>
                        <a:pt x="1764" y="9956"/>
                      </a:cubicBezTo>
                      <a:lnTo>
                        <a:pt x="1418" y="9956"/>
                      </a:lnTo>
                      <a:lnTo>
                        <a:pt x="1418" y="6805"/>
                      </a:lnTo>
                      <a:cubicBezTo>
                        <a:pt x="1670" y="6994"/>
                        <a:pt x="1985" y="7183"/>
                        <a:pt x="2332" y="7435"/>
                      </a:cubicBezTo>
                      <a:cubicBezTo>
                        <a:pt x="3182" y="7940"/>
                        <a:pt x="4505" y="8538"/>
                        <a:pt x="5986" y="8538"/>
                      </a:cubicBezTo>
                      <a:cubicBezTo>
                        <a:pt x="7498" y="8538"/>
                        <a:pt x="8790" y="7940"/>
                        <a:pt x="9641" y="7435"/>
                      </a:cubicBezTo>
                      <a:cubicBezTo>
                        <a:pt x="10019" y="7215"/>
                        <a:pt x="10334" y="6994"/>
                        <a:pt x="10554" y="6805"/>
                      </a:cubicBezTo>
                      <a:close/>
                      <a:moveTo>
                        <a:pt x="1418" y="10617"/>
                      </a:moveTo>
                      <a:lnTo>
                        <a:pt x="1418" y="11311"/>
                      </a:lnTo>
                      <a:lnTo>
                        <a:pt x="693" y="11311"/>
                      </a:lnTo>
                      <a:lnTo>
                        <a:pt x="693" y="10617"/>
                      </a:lnTo>
                      <a:close/>
                      <a:moveTo>
                        <a:pt x="11310" y="10617"/>
                      </a:moveTo>
                      <a:lnTo>
                        <a:pt x="11310" y="11311"/>
                      </a:lnTo>
                      <a:lnTo>
                        <a:pt x="10586" y="11311"/>
                      </a:lnTo>
                      <a:lnTo>
                        <a:pt x="10586" y="10617"/>
                      </a:lnTo>
                      <a:close/>
                      <a:moveTo>
                        <a:pt x="347" y="0"/>
                      </a:moveTo>
                      <a:cubicBezTo>
                        <a:pt x="158" y="0"/>
                        <a:pt x="0" y="189"/>
                        <a:pt x="0" y="378"/>
                      </a:cubicBezTo>
                      <a:lnTo>
                        <a:pt x="0" y="1796"/>
                      </a:lnTo>
                      <a:cubicBezTo>
                        <a:pt x="0" y="1985"/>
                        <a:pt x="158" y="2143"/>
                        <a:pt x="347" y="2143"/>
                      </a:cubicBezTo>
                      <a:lnTo>
                        <a:pt x="693" y="2143"/>
                      </a:lnTo>
                      <a:lnTo>
                        <a:pt x="693" y="9893"/>
                      </a:lnTo>
                      <a:lnTo>
                        <a:pt x="347" y="9893"/>
                      </a:lnTo>
                      <a:cubicBezTo>
                        <a:pt x="158" y="9893"/>
                        <a:pt x="0" y="10050"/>
                        <a:pt x="0" y="10239"/>
                      </a:cubicBezTo>
                      <a:lnTo>
                        <a:pt x="0" y="11657"/>
                      </a:lnTo>
                      <a:cubicBezTo>
                        <a:pt x="0" y="11878"/>
                        <a:pt x="158" y="12035"/>
                        <a:pt x="347" y="12035"/>
                      </a:cubicBezTo>
                      <a:lnTo>
                        <a:pt x="1764" y="12035"/>
                      </a:lnTo>
                      <a:cubicBezTo>
                        <a:pt x="1954" y="12035"/>
                        <a:pt x="2111" y="11878"/>
                        <a:pt x="2111" y="11657"/>
                      </a:cubicBezTo>
                      <a:lnTo>
                        <a:pt x="2111" y="11311"/>
                      </a:lnTo>
                      <a:lnTo>
                        <a:pt x="9893" y="11311"/>
                      </a:lnTo>
                      <a:lnTo>
                        <a:pt x="9893" y="11657"/>
                      </a:lnTo>
                      <a:cubicBezTo>
                        <a:pt x="9893" y="11878"/>
                        <a:pt x="10050" y="12035"/>
                        <a:pt x="10239" y="12035"/>
                      </a:cubicBezTo>
                      <a:lnTo>
                        <a:pt x="11657" y="12035"/>
                      </a:lnTo>
                      <a:cubicBezTo>
                        <a:pt x="11846" y="12035"/>
                        <a:pt x="12004" y="11878"/>
                        <a:pt x="12004" y="11657"/>
                      </a:cubicBezTo>
                      <a:lnTo>
                        <a:pt x="12004" y="10239"/>
                      </a:lnTo>
                      <a:cubicBezTo>
                        <a:pt x="12004" y="10050"/>
                        <a:pt x="11846" y="9893"/>
                        <a:pt x="11657" y="9893"/>
                      </a:cubicBezTo>
                      <a:lnTo>
                        <a:pt x="11310" y="9893"/>
                      </a:lnTo>
                      <a:lnTo>
                        <a:pt x="11310" y="2143"/>
                      </a:lnTo>
                      <a:lnTo>
                        <a:pt x="11657" y="2143"/>
                      </a:lnTo>
                      <a:cubicBezTo>
                        <a:pt x="11846" y="2143"/>
                        <a:pt x="12004" y="1985"/>
                        <a:pt x="12004" y="1796"/>
                      </a:cubicBezTo>
                      <a:lnTo>
                        <a:pt x="12004" y="378"/>
                      </a:lnTo>
                      <a:cubicBezTo>
                        <a:pt x="12004" y="189"/>
                        <a:pt x="11846" y="0"/>
                        <a:pt x="11657" y="0"/>
                      </a:cubicBezTo>
                      <a:lnTo>
                        <a:pt x="10239" y="0"/>
                      </a:lnTo>
                      <a:cubicBezTo>
                        <a:pt x="10050" y="0"/>
                        <a:pt x="9893" y="189"/>
                        <a:pt x="9893" y="378"/>
                      </a:cubicBezTo>
                      <a:lnTo>
                        <a:pt x="9893" y="725"/>
                      </a:lnTo>
                      <a:lnTo>
                        <a:pt x="2111" y="725"/>
                      </a:lnTo>
                      <a:lnTo>
                        <a:pt x="2111" y="378"/>
                      </a:lnTo>
                      <a:cubicBezTo>
                        <a:pt x="2111" y="189"/>
                        <a:pt x="1954" y="0"/>
                        <a:pt x="176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3" name="Google Shape;463;p44"/>
                <p:cNvSpPr/>
                <p:nvPr/>
              </p:nvSpPr>
              <p:spPr>
                <a:xfrm>
                  <a:off x="-48509525" y="2097050"/>
                  <a:ext cx="52800" cy="52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111" extrusionOk="0">
                      <a:moveTo>
                        <a:pt x="1041" y="725"/>
                      </a:moveTo>
                      <a:cubicBezTo>
                        <a:pt x="1230" y="725"/>
                        <a:pt x="1387" y="882"/>
                        <a:pt x="1387" y="1071"/>
                      </a:cubicBezTo>
                      <a:cubicBezTo>
                        <a:pt x="1387" y="1260"/>
                        <a:pt x="1230" y="1418"/>
                        <a:pt x="1041" y="1418"/>
                      </a:cubicBezTo>
                      <a:cubicBezTo>
                        <a:pt x="852" y="1418"/>
                        <a:pt x="694" y="1260"/>
                        <a:pt x="694" y="1071"/>
                      </a:cubicBezTo>
                      <a:cubicBezTo>
                        <a:pt x="694" y="882"/>
                        <a:pt x="852" y="725"/>
                        <a:pt x="1041" y="725"/>
                      </a:cubicBezTo>
                      <a:close/>
                      <a:moveTo>
                        <a:pt x="1041" y="0"/>
                      </a:moveTo>
                      <a:cubicBezTo>
                        <a:pt x="442" y="0"/>
                        <a:pt x="1" y="473"/>
                        <a:pt x="1" y="1071"/>
                      </a:cubicBezTo>
                      <a:cubicBezTo>
                        <a:pt x="1" y="1670"/>
                        <a:pt x="442" y="2111"/>
                        <a:pt x="1041" y="2111"/>
                      </a:cubicBezTo>
                      <a:cubicBezTo>
                        <a:pt x="1639" y="2111"/>
                        <a:pt x="2112" y="1670"/>
                        <a:pt x="2112" y="1071"/>
                      </a:cubicBezTo>
                      <a:cubicBezTo>
                        <a:pt x="2112" y="473"/>
                        <a:pt x="1639" y="0"/>
                        <a:pt x="104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64" name="Google Shape;464;p44"/>
              <p:cNvGrpSpPr/>
              <p:nvPr/>
            </p:nvGrpSpPr>
            <p:grpSpPr>
              <a:xfrm>
                <a:off x="5719842" y="3049456"/>
                <a:ext cx="332705" cy="332677"/>
                <a:chOff x="-44914800" y="2342000"/>
                <a:chExt cx="300900" cy="300875"/>
              </a:xfrm>
            </p:grpSpPr>
            <p:sp>
              <p:nvSpPr>
                <p:cNvPr id="465" name="Google Shape;465;p44"/>
                <p:cNvSpPr/>
                <p:nvPr/>
              </p:nvSpPr>
              <p:spPr>
                <a:xfrm>
                  <a:off x="-44914800" y="2342000"/>
                  <a:ext cx="300900" cy="30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6" h="12035" extrusionOk="0">
                      <a:moveTo>
                        <a:pt x="1450" y="725"/>
                      </a:moveTo>
                      <a:lnTo>
                        <a:pt x="1450" y="1418"/>
                      </a:lnTo>
                      <a:lnTo>
                        <a:pt x="725" y="1418"/>
                      </a:lnTo>
                      <a:lnTo>
                        <a:pt x="725" y="725"/>
                      </a:lnTo>
                      <a:close/>
                      <a:moveTo>
                        <a:pt x="11311" y="725"/>
                      </a:moveTo>
                      <a:lnTo>
                        <a:pt x="11311" y="1418"/>
                      </a:lnTo>
                      <a:lnTo>
                        <a:pt x="10618" y="1418"/>
                      </a:lnTo>
                      <a:lnTo>
                        <a:pt x="10618" y="725"/>
                      </a:lnTo>
                      <a:close/>
                      <a:moveTo>
                        <a:pt x="9893" y="1418"/>
                      </a:moveTo>
                      <a:lnTo>
                        <a:pt x="9893" y="1796"/>
                      </a:lnTo>
                      <a:cubicBezTo>
                        <a:pt x="9893" y="1985"/>
                        <a:pt x="10051" y="2142"/>
                        <a:pt x="10240" y="2142"/>
                      </a:cubicBezTo>
                      <a:lnTo>
                        <a:pt x="10618" y="2142"/>
                      </a:lnTo>
                      <a:lnTo>
                        <a:pt x="10618" y="9893"/>
                      </a:lnTo>
                      <a:lnTo>
                        <a:pt x="10240" y="9893"/>
                      </a:lnTo>
                      <a:cubicBezTo>
                        <a:pt x="10051" y="9893"/>
                        <a:pt x="9893" y="10050"/>
                        <a:pt x="9893" y="10239"/>
                      </a:cubicBezTo>
                      <a:lnTo>
                        <a:pt x="9893" y="10617"/>
                      </a:lnTo>
                      <a:lnTo>
                        <a:pt x="2143" y="10617"/>
                      </a:lnTo>
                      <a:lnTo>
                        <a:pt x="2143" y="10239"/>
                      </a:lnTo>
                      <a:cubicBezTo>
                        <a:pt x="2143" y="10050"/>
                        <a:pt x="1985" y="9893"/>
                        <a:pt x="1796" y="9893"/>
                      </a:cubicBezTo>
                      <a:lnTo>
                        <a:pt x="1450" y="9893"/>
                      </a:lnTo>
                      <a:lnTo>
                        <a:pt x="1450" y="2142"/>
                      </a:lnTo>
                      <a:lnTo>
                        <a:pt x="1796" y="2142"/>
                      </a:lnTo>
                      <a:cubicBezTo>
                        <a:pt x="1985" y="2142"/>
                        <a:pt x="2143" y="1985"/>
                        <a:pt x="2143" y="1796"/>
                      </a:cubicBezTo>
                      <a:lnTo>
                        <a:pt x="2143" y="1418"/>
                      </a:lnTo>
                      <a:close/>
                      <a:moveTo>
                        <a:pt x="1418" y="10617"/>
                      </a:moveTo>
                      <a:lnTo>
                        <a:pt x="1418" y="11310"/>
                      </a:lnTo>
                      <a:lnTo>
                        <a:pt x="725" y="11310"/>
                      </a:lnTo>
                      <a:lnTo>
                        <a:pt x="725" y="10617"/>
                      </a:lnTo>
                      <a:close/>
                      <a:moveTo>
                        <a:pt x="11311" y="10617"/>
                      </a:moveTo>
                      <a:lnTo>
                        <a:pt x="11311" y="11310"/>
                      </a:lnTo>
                      <a:lnTo>
                        <a:pt x="10618" y="11310"/>
                      </a:lnTo>
                      <a:lnTo>
                        <a:pt x="10618" y="10617"/>
                      </a:lnTo>
                      <a:close/>
                      <a:moveTo>
                        <a:pt x="379" y="0"/>
                      </a:moveTo>
                      <a:cubicBezTo>
                        <a:pt x="158" y="0"/>
                        <a:pt x="1" y="158"/>
                        <a:pt x="1" y="378"/>
                      </a:cubicBezTo>
                      <a:lnTo>
                        <a:pt x="1" y="1764"/>
                      </a:lnTo>
                      <a:cubicBezTo>
                        <a:pt x="1" y="1985"/>
                        <a:pt x="158" y="2142"/>
                        <a:pt x="379" y="2142"/>
                      </a:cubicBezTo>
                      <a:lnTo>
                        <a:pt x="725" y="2142"/>
                      </a:lnTo>
                      <a:lnTo>
                        <a:pt x="725" y="9893"/>
                      </a:lnTo>
                      <a:lnTo>
                        <a:pt x="379" y="9893"/>
                      </a:lnTo>
                      <a:cubicBezTo>
                        <a:pt x="158" y="9893"/>
                        <a:pt x="1" y="10050"/>
                        <a:pt x="1" y="10239"/>
                      </a:cubicBezTo>
                      <a:lnTo>
                        <a:pt x="1" y="11657"/>
                      </a:lnTo>
                      <a:cubicBezTo>
                        <a:pt x="1" y="11877"/>
                        <a:pt x="158" y="12035"/>
                        <a:pt x="379" y="12035"/>
                      </a:cubicBezTo>
                      <a:lnTo>
                        <a:pt x="1796" y="12035"/>
                      </a:lnTo>
                      <a:cubicBezTo>
                        <a:pt x="1985" y="12035"/>
                        <a:pt x="2143" y="11877"/>
                        <a:pt x="2143" y="11657"/>
                      </a:cubicBezTo>
                      <a:lnTo>
                        <a:pt x="2143" y="11310"/>
                      </a:lnTo>
                      <a:lnTo>
                        <a:pt x="9893" y="11310"/>
                      </a:lnTo>
                      <a:lnTo>
                        <a:pt x="9893" y="11657"/>
                      </a:lnTo>
                      <a:cubicBezTo>
                        <a:pt x="9893" y="11877"/>
                        <a:pt x="10051" y="12035"/>
                        <a:pt x="10240" y="12035"/>
                      </a:cubicBezTo>
                      <a:lnTo>
                        <a:pt x="11657" y="12035"/>
                      </a:lnTo>
                      <a:cubicBezTo>
                        <a:pt x="11878" y="12035"/>
                        <a:pt x="12036" y="11877"/>
                        <a:pt x="12036" y="11657"/>
                      </a:cubicBezTo>
                      <a:lnTo>
                        <a:pt x="12036" y="10239"/>
                      </a:lnTo>
                      <a:cubicBezTo>
                        <a:pt x="12036" y="10050"/>
                        <a:pt x="11878" y="9893"/>
                        <a:pt x="11657" y="9893"/>
                      </a:cubicBezTo>
                      <a:lnTo>
                        <a:pt x="11311" y="9893"/>
                      </a:lnTo>
                      <a:lnTo>
                        <a:pt x="11311" y="2142"/>
                      </a:lnTo>
                      <a:lnTo>
                        <a:pt x="11657" y="2142"/>
                      </a:lnTo>
                      <a:cubicBezTo>
                        <a:pt x="11878" y="2142"/>
                        <a:pt x="12036" y="1985"/>
                        <a:pt x="12036" y="1764"/>
                      </a:cubicBezTo>
                      <a:lnTo>
                        <a:pt x="12036" y="378"/>
                      </a:lnTo>
                      <a:cubicBezTo>
                        <a:pt x="12036" y="158"/>
                        <a:pt x="11878" y="0"/>
                        <a:pt x="11657" y="0"/>
                      </a:cubicBezTo>
                      <a:lnTo>
                        <a:pt x="10240" y="0"/>
                      </a:lnTo>
                      <a:cubicBezTo>
                        <a:pt x="10051" y="0"/>
                        <a:pt x="9893" y="158"/>
                        <a:pt x="9893" y="378"/>
                      </a:cubicBezTo>
                      <a:lnTo>
                        <a:pt x="9893" y="725"/>
                      </a:lnTo>
                      <a:lnTo>
                        <a:pt x="2143" y="725"/>
                      </a:lnTo>
                      <a:lnTo>
                        <a:pt x="2143" y="378"/>
                      </a:lnTo>
                      <a:cubicBezTo>
                        <a:pt x="2143" y="158"/>
                        <a:pt x="1985" y="0"/>
                        <a:pt x="179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6" name="Google Shape;466;p44"/>
                <p:cNvSpPr/>
                <p:nvPr/>
              </p:nvSpPr>
              <p:spPr>
                <a:xfrm>
                  <a:off x="-44860450" y="2412875"/>
                  <a:ext cx="193000" cy="15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20" h="6365" extrusionOk="0">
                      <a:moveTo>
                        <a:pt x="7026" y="694"/>
                      </a:moveTo>
                      <a:lnTo>
                        <a:pt x="7026" y="725"/>
                      </a:lnTo>
                      <a:lnTo>
                        <a:pt x="7026" y="5136"/>
                      </a:lnTo>
                      <a:lnTo>
                        <a:pt x="5514" y="3624"/>
                      </a:lnTo>
                      <a:cubicBezTo>
                        <a:pt x="5451" y="3561"/>
                        <a:pt x="5356" y="3498"/>
                        <a:pt x="5262" y="3498"/>
                      </a:cubicBezTo>
                      <a:cubicBezTo>
                        <a:pt x="5167" y="3498"/>
                        <a:pt x="5041" y="3561"/>
                        <a:pt x="5010" y="3624"/>
                      </a:cubicBezTo>
                      <a:lnTo>
                        <a:pt x="3907" y="4821"/>
                      </a:lnTo>
                      <a:lnTo>
                        <a:pt x="2678" y="3592"/>
                      </a:lnTo>
                      <a:cubicBezTo>
                        <a:pt x="2615" y="3529"/>
                        <a:pt x="2529" y="3498"/>
                        <a:pt x="2438" y="3498"/>
                      </a:cubicBezTo>
                      <a:cubicBezTo>
                        <a:pt x="2348" y="3498"/>
                        <a:pt x="2253" y="3529"/>
                        <a:pt x="2174" y="3592"/>
                      </a:cubicBezTo>
                      <a:lnTo>
                        <a:pt x="662" y="5104"/>
                      </a:lnTo>
                      <a:lnTo>
                        <a:pt x="662" y="694"/>
                      </a:lnTo>
                      <a:close/>
                      <a:moveTo>
                        <a:pt x="2458" y="4380"/>
                      </a:moveTo>
                      <a:lnTo>
                        <a:pt x="3718" y="5640"/>
                      </a:lnTo>
                      <a:lnTo>
                        <a:pt x="1198" y="5640"/>
                      </a:lnTo>
                      <a:lnTo>
                        <a:pt x="2458" y="4380"/>
                      </a:lnTo>
                      <a:close/>
                      <a:moveTo>
                        <a:pt x="5293" y="4411"/>
                      </a:moveTo>
                      <a:lnTo>
                        <a:pt x="6554" y="5671"/>
                      </a:lnTo>
                      <a:lnTo>
                        <a:pt x="4695" y="5671"/>
                      </a:lnTo>
                      <a:lnTo>
                        <a:pt x="4695" y="5640"/>
                      </a:lnTo>
                      <a:lnTo>
                        <a:pt x="4411" y="5356"/>
                      </a:lnTo>
                      <a:lnTo>
                        <a:pt x="5293" y="4411"/>
                      </a:lnTo>
                      <a:close/>
                      <a:moveTo>
                        <a:pt x="347" y="1"/>
                      </a:moveTo>
                      <a:cubicBezTo>
                        <a:pt x="158" y="1"/>
                        <a:pt x="0" y="158"/>
                        <a:pt x="0" y="379"/>
                      </a:cubicBezTo>
                      <a:lnTo>
                        <a:pt x="0" y="5986"/>
                      </a:lnTo>
                      <a:cubicBezTo>
                        <a:pt x="0" y="6207"/>
                        <a:pt x="158" y="6365"/>
                        <a:pt x="347" y="6365"/>
                      </a:cubicBezTo>
                      <a:lnTo>
                        <a:pt x="7373" y="6365"/>
                      </a:lnTo>
                      <a:cubicBezTo>
                        <a:pt x="7562" y="6365"/>
                        <a:pt x="7719" y="6207"/>
                        <a:pt x="7719" y="5986"/>
                      </a:cubicBezTo>
                      <a:lnTo>
                        <a:pt x="7719" y="379"/>
                      </a:lnTo>
                      <a:cubicBezTo>
                        <a:pt x="7719" y="158"/>
                        <a:pt x="7562" y="1"/>
                        <a:pt x="737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7" name="Google Shape;467;p44"/>
                <p:cNvSpPr/>
                <p:nvPr/>
              </p:nvSpPr>
              <p:spPr>
                <a:xfrm>
                  <a:off x="-44791150" y="2439650"/>
                  <a:ext cx="52800" cy="5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2" h="2144" extrusionOk="0">
                      <a:moveTo>
                        <a:pt x="1041" y="725"/>
                      </a:moveTo>
                      <a:cubicBezTo>
                        <a:pt x="1261" y="725"/>
                        <a:pt x="1419" y="883"/>
                        <a:pt x="1419" y="1072"/>
                      </a:cubicBezTo>
                      <a:cubicBezTo>
                        <a:pt x="1419" y="1261"/>
                        <a:pt x="1261" y="1418"/>
                        <a:pt x="1041" y="1418"/>
                      </a:cubicBezTo>
                      <a:cubicBezTo>
                        <a:pt x="852" y="1418"/>
                        <a:pt x="694" y="1261"/>
                        <a:pt x="694" y="1072"/>
                      </a:cubicBezTo>
                      <a:cubicBezTo>
                        <a:pt x="694" y="883"/>
                        <a:pt x="852" y="725"/>
                        <a:pt x="1041" y="725"/>
                      </a:cubicBezTo>
                      <a:close/>
                      <a:moveTo>
                        <a:pt x="1041" y="1"/>
                      </a:moveTo>
                      <a:cubicBezTo>
                        <a:pt x="473" y="1"/>
                        <a:pt x="1" y="473"/>
                        <a:pt x="1" y="1072"/>
                      </a:cubicBezTo>
                      <a:cubicBezTo>
                        <a:pt x="32" y="1670"/>
                        <a:pt x="505" y="2143"/>
                        <a:pt x="1041" y="2143"/>
                      </a:cubicBezTo>
                      <a:cubicBezTo>
                        <a:pt x="1639" y="2143"/>
                        <a:pt x="2112" y="1670"/>
                        <a:pt x="2112" y="1072"/>
                      </a:cubicBezTo>
                      <a:cubicBezTo>
                        <a:pt x="2112" y="473"/>
                        <a:pt x="1639" y="1"/>
                        <a:pt x="104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68" name="Google Shape;468;p44"/>
              <p:cNvSpPr/>
              <p:nvPr/>
            </p:nvSpPr>
            <p:spPr>
              <a:xfrm>
                <a:off x="3787442" y="3050304"/>
                <a:ext cx="332705" cy="331821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04" extrusionOk="0">
                    <a:moveTo>
                      <a:pt x="1450" y="693"/>
                    </a:moveTo>
                    <a:lnTo>
                      <a:pt x="1450" y="1418"/>
                    </a:lnTo>
                    <a:lnTo>
                      <a:pt x="756" y="1418"/>
                    </a:lnTo>
                    <a:lnTo>
                      <a:pt x="756" y="693"/>
                    </a:lnTo>
                    <a:close/>
                    <a:moveTo>
                      <a:pt x="11342" y="693"/>
                    </a:moveTo>
                    <a:lnTo>
                      <a:pt x="11342" y="1418"/>
                    </a:lnTo>
                    <a:lnTo>
                      <a:pt x="10618" y="1418"/>
                    </a:lnTo>
                    <a:lnTo>
                      <a:pt x="10618" y="693"/>
                    </a:lnTo>
                    <a:close/>
                    <a:moveTo>
                      <a:pt x="6049" y="4191"/>
                    </a:moveTo>
                    <a:cubicBezTo>
                      <a:pt x="6270" y="4191"/>
                      <a:pt x="6427" y="4380"/>
                      <a:pt x="6427" y="4569"/>
                    </a:cubicBezTo>
                    <a:cubicBezTo>
                      <a:pt x="6427" y="4758"/>
                      <a:pt x="6270" y="4915"/>
                      <a:pt x="6049" y="4915"/>
                    </a:cubicBezTo>
                    <a:cubicBezTo>
                      <a:pt x="5860" y="4915"/>
                      <a:pt x="5703" y="4758"/>
                      <a:pt x="5703" y="4569"/>
                    </a:cubicBezTo>
                    <a:cubicBezTo>
                      <a:pt x="5703" y="4380"/>
                      <a:pt x="5860" y="4191"/>
                      <a:pt x="6049" y="4191"/>
                    </a:cubicBezTo>
                    <a:close/>
                    <a:moveTo>
                      <a:pt x="6081" y="1040"/>
                    </a:moveTo>
                    <a:cubicBezTo>
                      <a:pt x="6144" y="1166"/>
                      <a:pt x="8381" y="5167"/>
                      <a:pt x="8475" y="5262"/>
                    </a:cubicBezTo>
                    <a:lnTo>
                      <a:pt x="7278" y="7026"/>
                    </a:lnTo>
                    <a:lnTo>
                      <a:pt x="6427" y="7026"/>
                    </a:lnTo>
                    <a:lnTo>
                      <a:pt x="6427" y="5577"/>
                    </a:lnTo>
                    <a:cubicBezTo>
                      <a:pt x="6805" y="5419"/>
                      <a:pt x="7120" y="5041"/>
                      <a:pt x="7120" y="4600"/>
                    </a:cubicBezTo>
                    <a:cubicBezTo>
                      <a:pt x="7120" y="4001"/>
                      <a:pt x="6648" y="3529"/>
                      <a:pt x="6081" y="3529"/>
                    </a:cubicBezTo>
                    <a:cubicBezTo>
                      <a:pt x="5482" y="3529"/>
                      <a:pt x="5010" y="4001"/>
                      <a:pt x="5010" y="4600"/>
                    </a:cubicBezTo>
                    <a:cubicBezTo>
                      <a:pt x="5010" y="5073"/>
                      <a:pt x="5293" y="5451"/>
                      <a:pt x="5703" y="5577"/>
                    </a:cubicBezTo>
                    <a:lnTo>
                      <a:pt x="5703" y="7026"/>
                    </a:lnTo>
                    <a:lnTo>
                      <a:pt x="4852" y="7026"/>
                    </a:lnTo>
                    <a:lnTo>
                      <a:pt x="3655" y="5262"/>
                    </a:lnTo>
                    <a:cubicBezTo>
                      <a:pt x="3749" y="5167"/>
                      <a:pt x="5986" y="1166"/>
                      <a:pt x="6081" y="1040"/>
                    </a:cubicBezTo>
                    <a:close/>
                    <a:moveTo>
                      <a:pt x="3812" y="3529"/>
                    </a:moveTo>
                    <a:lnTo>
                      <a:pt x="2899" y="5104"/>
                    </a:lnTo>
                    <a:cubicBezTo>
                      <a:pt x="2836" y="5230"/>
                      <a:pt x="2836" y="5388"/>
                      <a:pt x="2899" y="5451"/>
                    </a:cubicBezTo>
                    <a:lnTo>
                      <a:pt x="4064" y="7215"/>
                    </a:lnTo>
                    <a:cubicBezTo>
                      <a:pt x="3749" y="7404"/>
                      <a:pt x="3529" y="7719"/>
                      <a:pt x="3529" y="8097"/>
                    </a:cubicBezTo>
                    <a:lnTo>
                      <a:pt x="3529" y="8475"/>
                    </a:lnTo>
                    <a:lnTo>
                      <a:pt x="693" y="8475"/>
                    </a:lnTo>
                    <a:lnTo>
                      <a:pt x="693" y="3907"/>
                    </a:lnTo>
                    <a:cubicBezTo>
                      <a:pt x="788" y="3686"/>
                      <a:pt x="945" y="3529"/>
                      <a:pt x="1103" y="3529"/>
                    </a:cubicBezTo>
                    <a:close/>
                    <a:moveTo>
                      <a:pt x="7436" y="7751"/>
                    </a:moveTo>
                    <a:cubicBezTo>
                      <a:pt x="7625" y="7751"/>
                      <a:pt x="7782" y="7908"/>
                      <a:pt x="7782" y="8097"/>
                    </a:cubicBezTo>
                    <a:lnTo>
                      <a:pt x="7782" y="8475"/>
                    </a:lnTo>
                    <a:lnTo>
                      <a:pt x="4285" y="8475"/>
                    </a:lnTo>
                    <a:lnTo>
                      <a:pt x="4285" y="8097"/>
                    </a:lnTo>
                    <a:cubicBezTo>
                      <a:pt x="4285" y="7908"/>
                      <a:pt x="4443" y="7751"/>
                      <a:pt x="4632" y="7751"/>
                    </a:cubicBezTo>
                    <a:close/>
                    <a:moveTo>
                      <a:pt x="10996" y="3529"/>
                    </a:moveTo>
                    <a:cubicBezTo>
                      <a:pt x="11185" y="3529"/>
                      <a:pt x="11342" y="3686"/>
                      <a:pt x="11342" y="3907"/>
                    </a:cubicBezTo>
                    <a:lnTo>
                      <a:pt x="11342" y="8475"/>
                    </a:lnTo>
                    <a:lnTo>
                      <a:pt x="8507" y="8475"/>
                    </a:lnTo>
                    <a:lnTo>
                      <a:pt x="8507" y="8097"/>
                    </a:lnTo>
                    <a:cubicBezTo>
                      <a:pt x="8507" y="7719"/>
                      <a:pt x="8318" y="7404"/>
                      <a:pt x="8003" y="7215"/>
                    </a:cubicBezTo>
                    <a:lnTo>
                      <a:pt x="9137" y="5451"/>
                    </a:lnTo>
                    <a:cubicBezTo>
                      <a:pt x="9200" y="5356"/>
                      <a:pt x="9200" y="5230"/>
                      <a:pt x="9137" y="5104"/>
                    </a:cubicBezTo>
                    <a:lnTo>
                      <a:pt x="8223" y="3529"/>
                    </a:lnTo>
                    <a:close/>
                    <a:moveTo>
                      <a:pt x="11342" y="9137"/>
                    </a:moveTo>
                    <a:lnTo>
                      <a:pt x="11342" y="9483"/>
                    </a:lnTo>
                    <a:cubicBezTo>
                      <a:pt x="11342" y="9672"/>
                      <a:pt x="11185" y="9830"/>
                      <a:pt x="10996" y="9830"/>
                    </a:cubicBezTo>
                    <a:lnTo>
                      <a:pt x="1103" y="9830"/>
                    </a:lnTo>
                    <a:cubicBezTo>
                      <a:pt x="914" y="9830"/>
                      <a:pt x="756" y="9672"/>
                      <a:pt x="756" y="9483"/>
                    </a:cubicBezTo>
                    <a:lnTo>
                      <a:pt x="756" y="9137"/>
                    </a:lnTo>
                    <a:close/>
                    <a:moveTo>
                      <a:pt x="6427" y="10554"/>
                    </a:moveTo>
                    <a:lnTo>
                      <a:pt x="6427" y="11248"/>
                    </a:lnTo>
                    <a:lnTo>
                      <a:pt x="5703" y="11248"/>
                    </a:lnTo>
                    <a:lnTo>
                      <a:pt x="5703" y="10554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765"/>
                    </a:lnTo>
                    <a:cubicBezTo>
                      <a:pt x="0" y="1954"/>
                      <a:pt x="158" y="2111"/>
                      <a:pt x="347" y="2111"/>
                    </a:cubicBezTo>
                    <a:lnTo>
                      <a:pt x="1765" y="2111"/>
                    </a:lnTo>
                    <a:cubicBezTo>
                      <a:pt x="1954" y="2111"/>
                      <a:pt x="2111" y="1954"/>
                      <a:pt x="2111" y="1765"/>
                    </a:cubicBezTo>
                    <a:lnTo>
                      <a:pt x="2111" y="1418"/>
                    </a:lnTo>
                    <a:lnTo>
                      <a:pt x="5010" y="1418"/>
                    </a:lnTo>
                    <a:lnTo>
                      <a:pt x="4159" y="2836"/>
                    </a:lnTo>
                    <a:lnTo>
                      <a:pt x="1072" y="2836"/>
                    </a:lnTo>
                    <a:cubicBezTo>
                      <a:pt x="473" y="2836"/>
                      <a:pt x="0" y="3308"/>
                      <a:pt x="0" y="3907"/>
                    </a:cubicBezTo>
                    <a:lnTo>
                      <a:pt x="0" y="9515"/>
                    </a:lnTo>
                    <a:cubicBezTo>
                      <a:pt x="0" y="10113"/>
                      <a:pt x="473" y="10586"/>
                      <a:pt x="1072" y="10586"/>
                    </a:cubicBezTo>
                    <a:lnTo>
                      <a:pt x="4947" y="10586"/>
                    </a:lnTo>
                    <a:lnTo>
                      <a:pt x="4947" y="11311"/>
                    </a:lnTo>
                    <a:lnTo>
                      <a:pt x="3907" y="11311"/>
                    </a:lnTo>
                    <a:cubicBezTo>
                      <a:pt x="3686" y="11311"/>
                      <a:pt x="3529" y="11468"/>
                      <a:pt x="3529" y="11657"/>
                    </a:cubicBezTo>
                    <a:cubicBezTo>
                      <a:pt x="3529" y="11846"/>
                      <a:pt x="3686" y="12004"/>
                      <a:pt x="3907" y="12004"/>
                    </a:cubicBezTo>
                    <a:lnTo>
                      <a:pt x="8097" y="12004"/>
                    </a:lnTo>
                    <a:cubicBezTo>
                      <a:pt x="8318" y="12004"/>
                      <a:pt x="8475" y="11846"/>
                      <a:pt x="8475" y="11657"/>
                    </a:cubicBezTo>
                    <a:cubicBezTo>
                      <a:pt x="8475" y="11468"/>
                      <a:pt x="8318" y="11311"/>
                      <a:pt x="8097" y="11311"/>
                    </a:cubicBezTo>
                    <a:lnTo>
                      <a:pt x="7057" y="11311"/>
                    </a:lnTo>
                    <a:lnTo>
                      <a:pt x="7057" y="10586"/>
                    </a:lnTo>
                    <a:lnTo>
                      <a:pt x="10933" y="10586"/>
                    </a:lnTo>
                    <a:cubicBezTo>
                      <a:pt x="11531" y="10586"/>
                      <a:pt x="12004" y="10113"/>
                      <a:pt x="12004" y="9515"/>
                    </a:cubicBezTo>
                    <a:lnTo>
                      <a:pt x="12004" y="3907"/>
                    </a:lnTo>
                    <a:cubicBezTo>
                      <a:pt x="12035" y="3308"/>
                      <a:pt x="11563" y="2836"/>
                      <a:pt x="10996" y="2836"/>
                    </a:cubicBezTo>
                    <a:lnTo>
                      <a:pt x="7877" y="2836"/>
                    </a:lnTo>
                    <a:lnTo>
                      <a:pt x="7057" y="1418"/>
                    </a:lnTo>
                    <a:lnTo>
                      <a:pt x="9924" y="1418"/>
                    </a:lnTo>
                    <a:lnTo>
                      <a:pt x="9924" y="1765"/>
                    </a:lnTo>
                    <a:cubicBezTo>
                      <a:pt x="9924" y="1954"/>
                      <a:pt x="10082" y="2111"/>
                      <a:pt x="10271" y="2111"/>
                    </a:cubicBezTo>
                    <a:lnTo>
                      <a:pt x="11689" y="2111"/>
                    </a:lnTo>
                    <a:cubicBezTo>
                      <a:pt x="11878" y="2111"/>
                      <a:pt x="12035" y="1954"/>
                      <a:pt x="12035" y="1765"/>
                    </a:cubicBezTo>
                    <a:lnTo>
                      <a:pt x="12035" y="347"/>
                    </a:lnTo>
                    <a:cubicBezTo>
                      <a:pt x="12035" y="158"/>
                      <a:pt x="11878" y="0"/>
                      <a:pt x="11689" y="0"/>
                    </a:cubicBezTo>
                    <a:lnTo>
                      <a:pt x="10271" y="0"/>
                    </a:lnTo>
                    <a:cubicBezTo>
                      <a:pt x="10082" y="0"/>
                      <a:pt x="9924" y="158"/>
                      <a:pt x="9924" y="347"/>
                    </a:cubicBezTo>
                    <a:lnTo>
                      <a:pt x="9924" y="693"/>
                    </a:lnTo>
                    <a:lnTo>
                      <a:pt x="6648" y="693"/>
                    </a:lnTo>
                    <a:lnTo>
                      <a:pt x="6333" y="189"/>
                    </a:lnTo>
                    <a:cubicBezTo>
                      <a:pt x="6270" y="63"/>
                      <a:pt x="6144" y="0"/>
                      <a:pt x="6018" y="0"/>
                    </a:cubicBezTo>
                    <a:cubicBezTo>
                      <a:pt x="5892" y="0"/>
                      <a:pt x="5797" y="63"/>
                      <a:pt x="5703" y="189"/>
                    </a:cubicBezTo>
                    <a:lnTo>
                      <a:pt x="5388" y="693"/>
                    </a:lnTo>
                    <a:lnTo>
                      <a:pt x="2111" y="693"/>
                    </a:lnTo>
                    <a:lnTo>
                      <a:pt x="2111" y="347"/>
                    </a:lnTo>
                    <a:cubicBezTo>
                      <a:pt x="2111" y="158"/>
                      <a:pt x="1954" y="0"/>
                      <a:pt x="17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44"/>
              <p:cNvSpPr/>
              <p:nvPr/>
            </p:nvSpPr>
            <p:spPr>
              <a:xfrm>
                <a:off x="7652261" y="3050305"/>
                <a:ext cx="331821" cy="331821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4" extrusionOk="0">
                    <a:moveTo>
                      <a:pt x="2867" y="725"/>
                    </a:moveTo>
                    <a:lnTo>
                      <a:pt x="2867" y="1449"/>
                    </a:lnTo>
                    <a:lnTo>
                      <a:pt x="2174" y="1449"/>
                    </a:lnTo>
                    <a:lnTo>
                      <a:pt x="2174" y="725"/>
                    </a:lnTo>
                    <a:close/>
                    <a:moveTo>
                      <a:pt x="7971" y="3592"/>
                    </a:moveTo>
                    <a:lnTo>
                      <a:pt x="3560" y="8002"/>
                    </a:lnTo>
                    <a:lnTo>
                      <a:pt x="3560" y="3592"/>
                    </a:lnTo>
                    <a:close/>
                    <a:moveTo>
                      <a:pt x="8506" y="4064"/>
                    </a:moveTo>
                    <a:lnTo>
                      <a:pt x="8506" y="8475"/>
                    </a:lnTo>
                    <a:lnTo>
                      <a:pt x="4096" y="8475"/>
                    </a:lnTo>
                    <a:lnTo>
                      <a:pt x="8506" y="4064"/>
                    </a:lnTo>
                    <a:close/>
                    <a:moveTo>
                      <a:pt x="2867" y="3529"/>
                    </a:moveTo>
                    <a:lnTo>
                      <a:pt x="2867" y="8821"/>
                    </a:lnTo>
                    <a:cubicBezTo>
                      <a:pt x="2867" y="9011"/>
                      <a:pt x="3025" y="9168"/>
                      <a:pt x="3214" y="9168"/>
                    </a:cubicBezTo>
                    <a:lnTo>
                      <a:pt x="8506" y="9168"/>
                    </a:lnTo>
                    <a:lnTo>
                      <a:pt x="8506" y="9893"/>
                    </a:lnTo>
                    <a:lnTo>
                      <a:pt x="2174" y="9893"/>
                    </a:lnTo>
                    <a:lnTo>
                      <a:pt x="2174" y="3529"/>
                    </a:lnTo>
                    <a:close/>
                    <a:moveTo>
                      <a:pt x="11342" y="9168"/>
                    </a:moveTo>
                    <a:lnTo>
                      <a:pt x="11342" y="9893"/>
                    </a:lnTo>
                    <a:lnTo>
                      <a:pt x="10617" y="9893"/>
                    </a:lnTo>
                    <a:lnTo>
                      <a:pt x="10617" y="9168"/>
                    </a:lnTo>
                    <a:close/>
                    <a:moveTo>
                      <a:pt x="9830" y="2111"/>
                    </a:moveTo>
                    <a:lnTo>
                      <a:pt x="9830" y="11310"/>
                    </a:lnTo>
                    <a:lnTo>
                      <a:pt x="9168" y="11310"/>
                    </a:lnTo>
                    <a:lnTo>
                      <a:pt x="9168" y="3182"/>
                    </a:lnTo>
                    <a:lnTo>
                      <a:pt x="9168" y="3151"/>
                    </a:lnTo>
                    <a:cubicBezTo>
                      <a:pt x="9168" y="2993"/>
                      <a:pt x="9010" y="2836"/>
                      <a:pt x="8821" y="2836"/>
                    </a:cubicBezTo>
                    <a:lnTo>
                      <a:pt x="693" y="2836"/>
                    </a:lnTo>
                    <a:lnTo>
                      <a:pt x="693" y="2111"/>
                    </a:lnTo>
                    <a:close/>
                    <a:moveTo>
                      <a:pt x="1764" y="0"/>
                    </a:moveTo>
                    <a:cubicBezTo>
                      <a:pt x="1575" y="0"/>
                      <a:pt x="1418" y="158"/>
                      <a:pt x="1418" y="347"/>
                    </a:cubicBezTo>
                    <a:lnTo>
                      <a:pt x="1418" y="1418"/>
                    </a:lnTo>
                    <a:lnTo>
                      <a:pt x="347" y="1418"/>
                    </a:lnTo>
                    <a:cubicBezTo>
                      <a:pt x="158" y="1418"/>
                      <a:pt x="0" y="1575"/>
                      <a:pt x="0" y="1764"/>
                    </a:cubicBezTo>
                    <a:lnTo>
                      <a:pt x="0" y="3182"/>
                    </a:lnTo>
                    <a:cubicBezTo>
                      <a:pt x="0" y="3371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10082"/>
                    </a:lnTo>
                    <a:lnTo>
                      <a:pt x="819" y="10680"/>
                    </a:lnTo>
                    <a:cubicBezTo>
                      <a:pt x="693" y="10775"/>
                      <a:pt x="693" y="11027"/>
                      <a:pt x="819" y="11184"/>
                    </a:cubicBezTo>
                    <a:cubicBezTo>
                      <a:pt x="882" y="11247"/>
                      <a:pt x="969" y="11279"/>
                      <a:pt x="1059" y="11279"/>
                    </a:cubicBezTo>
                    <a:cubicBezTo>
                      <a:pt x="1150" y="11279"/>
                      <a:pt x="1245" y="11247"/>
                      <a:pt x="1323" y="11184"/>
                    </a:cubicBezTo>
                    <a:lnTo>
                      <a:pt x="1922" y="10586"/>
                    </a:lnTo>
                    <a:lnTo>
                      <a:pt x="8475" y="10586"/>
                    </a:lnTo>
                    <a:lnTo>
                      <a:pt x="8475" y="11657"/>
                    </a:lnTo>
                    <a:cubicBezTo>
                      <a:pt x="8475" y="11846"/>
                      <a:pt x="8601" y="12003"/>
                      <a:pt x="8821" y="12003"/>
                    </a:cubicBezTo>
                    <a:lnTo>
                      <a:pt x="10239" y="12003"/>
                    </a:lnTo>
                    <a:cubicBezTo>
                      <a:pt x="10428" y="12003"/>
                      <a:pt x="10586" y="11846"/>
                      <a:pt x="10586" y="11657"/>
                    </a:cubicBezTo>
                    <a:lnTo>
                      <a:pt x="10586" y="10586"/>
                    </a:lnTo>
                    <a:lnTo>
                      <a:pt x="11657" y="10586"/>
                    </a:lnTo>
                    <a:cubicBezTo>
                      <a:pt x="11846" y="10586"/>
                      <a:pt x="12003" y="10428"/>
                      <a:pt x="12003" y="10239"/>
                    </a:cubicBezTo>
                    <a:lnTo>
                      <a:pt x="12003" y="8821"/>
                    </a:lnTo>
                    <a:cubicBezTo>
                      <a:pt x="12003" y="8632"/>
                      <a:pt x="11846" y="8475"/>
                      <a:pt x="11657" y="8475"/>
                    </a:cubicBezTo>
                    <a:lnTo>
                      <a:pt x="10586" y="8475"/>
                    </a:lnTo>
                    <a:lnTo>
                      <a:pt x="10586" y="1922"/>
                    </a:lnTo>
                    <a:lnTo>
                      <a:pt x="11184" y="1323"/>
                    </a:lnTo>
                    <a:cubicBezTo>
                      <a:pt x="11279" y="1229"/>
                      <a:pt x="11279" y="977"/>
                      <a:pt x="11184" y="819"/>
                    </a:cubicBezTo>
                    <a:cubicBezTo>
                      <a:pt x="11121" y="756"/>
                      <a:pt x="11035" y="725"/>
                      <a:pt x="10940" y="725"/>
                    </a:cubicBezTo>
                    <a:cubicBezTo>
                      <a:pt x="10846" y="725"/>
                      <a:pt x="10743" y="756"/>
                      <a:pt x="10649" y="819"/>
                    </a:cubicBezTo>
                    <a:lnTo>
                      <a:pt x="10082" y="1418"/>
                    </a:lnTo>
                    <a:lnTo>
                      <a:pt x="3529" y="1418"/>
                    </a:lnTo>
                    <a:lnTo>
                      <a:pt x="3529" y="347"/>
                    </a:lnTo>
                    <a:cubicBezTo>
                      <a:pt x="3529" y="158"/>
                      <a:pt x="3371" y="0"/>
                      <a:pt x="318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45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HOW ABOUT THE PERCENTAGES?</a:t>
            </a:r>
            <a:endParaRPr/>
          </a:p>
        </p:txBody>
      </p:sp>
      <p:sp>
        <p:nvSpPr>
          <p:cNvPr id="475" name="Google Shape;475;p45"/>
          <p:cNvSpPr txBox="1">
            <a:spLocks noGrp="1"/>
          </p:cNvSpPr>
          <p:nvPr>
            <p:ph type="subTitle" idx="4294967295"/>
          </p:nvPr>
        </p:nvSpPr>
        <p:spPr>
          <a:xfrm>
            <a:off x="1811113" y="1493969"/>
            <a:ext cx="1417500" cy="580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Mercury is the closest planet to the Sun 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476" name="Google Shape;476;p45"/>
          <p:cNvSpPr txBox="1">
            <a:spLocks noGrp="1"/>
          </p:cNvSpPr>
          <p:nvPr>
            <p:ph type="subTitle" idx="4294967295"/>
          </p:nvPr>
        </p:nvSpPr>
        <p:spPr>
          <a:xfrm>
            <a:off x="4599399" y="1493975"/>
            <a:ext cx="1504800" cy="580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Venus has a beautiful name, but it’s terribly hot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477" name="Google Shape;477;p45"/>
          <p:cNvSpPr txBox="1">
            <a:spLocks noGrp="1"/>
          </p:cNvSpPr>
          <p:nvPr>
            <p:ph type="subTitle" idx="4294967295"/>
          </p:nvPr>
        </p:nvSpPr>
        <p:spPr>
          <a:xfrm>
            <a:off x="1811100" y="3482484"/>
            <a:ext cx="1417500" cy="558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Yes, this is the ringed one. It’s a gas giant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478" name="Google Shape;478;p45"/>
          <p:cNvSpPr txBox="1">
            <a:spLocks noGrp="1"/>
          </p:cNvSpPr>
          <p:nvPr>
            <p:ph type="subTitle" idx="4294967295"/>
          </p:nvPr>
        </p:nvSpPr>
        <p:spPr>
          <a:xfrm>
            <a:off x="4599400" y="3482472"/>
            <a:ext cx="1452300" cy="558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It’s a gas giant and the biggest planet in our Solar System</a:t>
            </a:r>
            <a:endParaRPr sz="1100">
              <a:solidFill>
                <a:schemeClr val="lt1"/>
              </a:solidFill>
            </a:endParaRPr>
          </a:p>
        </p:txBody>
      </p:sp>
      <p:grpSp>
        <p:nvGrpSpPr>
          <p:cNvPr id="479" name="Google Shape;479;p45"/>
          <p:cNvGrpSpPr/>
          <p:nvPr/>
        </p:nvGrpSpPr>
        <p:grpSpPr>
          <a:xfrm>
            <a:off x="1310681" y="933413"/>
            <a:ext cx="2007719" cy="1286829"/>
            <a:chOff x="909206" y="933413"/>
            <a:chExt cx="2007719" cy="1286829"/>
          </a:xfrm>
        </p:grpSpPr>
        <p:grpSp>
          <p:nvGrpSpPr>
            <p:cNvPr id="480" name="Google Shape;480;p45"/>
            <p:cNvGrpSpPr/>
            <p:nvPr/>
          </p:nvGrpSpPr>
          <p:grpSpPr>
            <a:xfrm>
              <a:off x="909206" y="933413"/>
              <a:ext cx="2007719" cy="1286829"/>
              <a:chOff x="909206" y="933413"/>
              <a:chExt cx="2007719" cy="1286829"/>
            </a:xfrm>
          </p:grpSpPr>
          <p:sp>
            <p:nvSpPr>
              <p:cNvPr id="481" name="Google Shape;481;p45"/>
              <p:cNvSpPr/>
              <p:nvPr/>
            </p:nvSpPr>
            <p:spPr>
              <a:xfrm flipH="1">
                <a:off x="909206" y="1334284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chemeClr val="lt1">
                  <a:alpha val="48460"/>
                </a:scheme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45"/>
              <p:cNvSpPr/>
              <p:nvPr/>
            </p:nvSpPr>
            <p:spPr>
              <a:xfrm flipH="1">
                <a:off x="909236" y="933413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3" name="Google Shape;483;p45"/>
            <p:cNvGrpSpPr/>
            <p:nvPr/>
          </p:nvGrpSpPr>
          <p:grpSpPr>
            <a:xfrm>
              <a:off x="2404848" y="994213"/>
              <a:ext cx="264603" cy="265288"/>
              <a:chOff x="-50523475" y="2316000"/>
              <a:chExt cx="299325" cy="300100"/>
            </a:xfrm>
          </p:grpSpPr>
          <p:sp>
            <p:nvSpPr>
              <p:cNvPr id="484" name="Google Shape;484;p45"/>
              <p:cNvSpPr/>
              <p:nvPr/>
            </p:nvSpPr>
            <p:spPr>
              <a:xfrm>
                <a:off x="-50453375" y="2387675"/>
                <a:ext cx="1583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9137" extrusionOk="0">
                    <a:moveTo>
                      <a:pt x="3183" y="4222"/>
                    </a:moveTo>
                    <a:cubicBezTo>
                      <a:pt x="3372" y="4222"/>
                      <a:pt x="3529" y="4380"/>
                      <a:pt x="3529" y="4569"/>
                    </a:cubicBezTo>
                    <a:cubicBezTo>
                      <a:pt x="3529" y="4758"/>
                      <a:pt x="3372" y="4915"/>
                      <a:pt x="3183" y="4915"/>
                    </a:cubicBezTo>
                    <a:cubicBezTo>
                      <a:pt x="2994" y="4915"/>
                      <a:pt x="2836" y="4758"/>
                      <a:pt x="2836" y="4569"/>
                    </a:cubicBezTo>
                    <a:cubicBezTo>
                      <a:pt x="2836" y="4380"/>
                      <a:pt x="2994" y="4222"/>
                      <a:pt x="3183" y="4222"/>
                    </a:cubicBezTo>
                    <a:close/>
                    <a:moveTo>
                      <a:pt x="3183" y="1009"/>
                    </a:moveTo>
                    <a:lnTo>
                      <a:pt x="5609" y="5230"/>
                    </a:lnTo>
                    <a:lnTo>
                      <a:pt x="4411" y="6994"/>
                    </a:lnTo>
                    <a:lnTo>
                      <a:pt x="3529" y="6994"/>
                    </a:lnTo>
                    <a:lnTo>
                      <a:pt x="3529" y="5545"/>
                    </a:lnTo>
                    <a:cubicBezTo>
                      <a:pt x="3939" y="5388"/>
                      <a:pt x="4254" y="5010"/>
                      <a:pt x="4254" y="4569"/>
                    </a:cubicBezTo>
                    <a:cubicBezTo>
                      <a:pt x="4254" y="3970"/>
                      <a:pt x="3781" y="3497"/>
                      <a:pt x="3183" y="3497"/>
                    </a:cubicBezTo>
                    <a:cubicBezTo>
                      <a:pt x="2584" y="3497"/>
                      <a:pt x="2143" y="3970"/>
                      <a:pt x="2143" y="4569"/>
                    </a:cubicBezTo>
                    <a:cubicBezTo>
                      <a:pt x="2143" y="5041"/>
                      <a:pt x="2395" y="5419"/>
                      <a:pt x="2836" y="5545"/>
                    </a:cubicBezTo>
                    <a:lnTo>
                      <a:pt x="2836" y="6994"/>
                    </a:lnTo>
                    <a:lnTo>
                      <a:pt x="1986" y="6994"/>
                    </a:lnTo>
                    <a:lnTo>
                      <a:pt x="788" y="5230"/>
                    </a:lnTo>
                    <a:lnTo>
                      <a:pt x="3183" y="1009"/>
                    </a:lnTo>
                    <a:close/>
                    <a:moveTo>
                      <a:pt x="4600" y="7688"/>
                    </a:moveTo>
                    <a:cubicBezTo>
                      <a:pt x="4821" y="7688"/>
                      <a:pt x="4947" y="7845"/>
                      <a:pt x="4947" y="8034"/>
                    </a:cubicBezTo>
                    <a:lnTo>
                      <a:pt x="4947" y="8412"/>
                    </a:lnTo>
                    <a:lnTo>
                      <a:pt x="1450" y="8412"/>
                    </a:lnTo>
                    <a:lnTo>
                      <a:pt x="1450" y="8034"/>
                    </a:lnTo>
                    <a:cubicBezTo>
                      <a:pt x="1450" y="7845"/>
                      <a:pt x="1607" y="7688"/>
                      <a:pt x="1797" y="7688"/>
                    </a:cubicBezTo>
                    <a:close/>
                    <a:moveTo>
                      <a:pt x="3183" y="0"/>
                    </a:moveTo>
                    <a:cubicBezTo>
                      <a:pt x="3057" y="0"/>
                      <a:pt x="2962" y="63"/>
                      <a:pt x="2868" y="158"/>
                    </a:cubicBezTo>
                    <a:lnTo>
                      <a:pt x="64" y="5073"/>
                    </a:lnTo>
                    <a:cubicBezTo>
                      <a:pt x="1" y="5199"/>
                      <a:pt x="1" y="5356"/>
                      <a:pt x="64" y="5419"/>
                    </a:cubicBezTo>
                    <a:lnTo>
                      <a:pt x="1229" y="7152"/>
                    </a:lnTo>
                    <a:cubicBezTo>
                      <a:pt x="914" y="7373"/>
                      <a:pt x="694" y="7688"/>
                      <a:pt x="694" y="8066"/>
                    </a:cubicBezTo>
                    <a:lnTo>
                      <a:pt x="694" y="8790"/>
                    </a:lnTo>
                    <a:cubicBezTo>
                      <a:pt x="694" y="8979"/>
                      <a:pt x="851" y="9137"/>
                      <a:pt x="1072" y="9137"/>
                    </a:cubicBezTo>
                    <a:lnTo>
                      <a:pt x="5262" y="9137"/>
                    </a:lnTo>
                    <a:cubicBezTo>
                      <a:pt x="5483" y="9137"/>
                      <a:pt x="5640" y="8979"/>
                      <a:pt x="5640" y="8790"/>
                    </a:cubicBezTo>
                    <a:lnTo>
                      <a:pt x="5640" y="8066"/>
                    </a:lnTo>
                    <a:cubicBezTo>
                      <a:pt x="5640" y="7688"/>
                      <a:pt x="5420" y="7373"/>
                      <a:pt x="5105" y="7152"/>
                    </a:cubicBezTo>
                    <a:lnTo>
                      <a:pt x="6270" y="5419"/>
                    </a:lnTo>
                    <a:cubicBezTo>
                      <a:pt x="6333" y="5325"/>
                      <a:pt x="6333" y="5199"/>
                      <a:pt x="6270" y="5073"/>
                    </a:cubicBezTo>
                    <a:lnTo>
                      <a:pt x="3498" y="158"/>
                    </a:lnTo>
                    <a:cubicBezTo>
                      <a:pt x="3435" y="32"/>
                      <a:pt x="3309" y="0"/>
                      <a:pt x="3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45"/>
              <p:cNvSpPr/>
              <p:nvPr/>
            </p:nvSpPr>
            <p:spPr>
              <a:xfrm>
                <a:off x="-50523475" y="2316000"/>
                <a:ext cx="299325" cy="178025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7121" extrusionOk="0">
                    <a:moveTo>
                      <a:pt x="1072" y="694"/>
                    </a:moveTo>
                    <a:cubicBezTo>
                      <a:pt x="1261" y="694"/>
                      <a:pt x="1419" y="851"/>
                      <a:pt x="1419" y="1040"/>
                    </a:cubicBezTo>
                    <a:cubicBezTo>
                      <a:pt x="1419" y="1229"/>
                      <a:pt x="1261" y="1418"/>
                      <a:pt x="1072" y="1418"/>
                    </a:cubicBezTo>
                    <a:cubicBezTo>
                      <a:pt x="883" y="1418"/>
                      <a:pt x="725" y="1229"/>
                      <a:pt x="725" y="1040"/>
                    </a:cubicBez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6333" y="694"/>
                    </a:moveTo>
                    <a:lnTo>
                      <a:pt x="6333" y="1418"/>
                    </a:lnTo>
                    <a:lnTo>
                      <a:pt x="5640" y="1418"/>
                    </a:lnTo>
                    <a:lnTo>
                      <a:pt x="5640" y="694"/>
                    </a:lnTo>
                    <a:close/>
                    <a:moveTo>
                      <a:pt x="10902" y="725"/>
                    </a:moveTo>
                    <a:cubicBezTo>
                      <a:pt x="11122" y="725"/>
                      <a:pt x="11280" y="883"/>
                      <a:pt x="11280" y="1103"/>
                    </a:cubicBezTo>
                    <a:cubicBezTo>
                      <a:pt x="11280" y="1292"/>
                      <a:pt x="11122" y="1450"/>
                      <a:pt x="10902" y="1450"/>
                    </a:cubicBezTo>
                    <a:cubicBezTo>
                      <a:pt x="10712" y="1450"/>
                      <a:pt x="10555" y="1292"/>
                      <a:pt x="10555" y="1103"/>
                    </a:cubicBezTo>
                    <a:cubicBezTo>
                      <a:pt x="10586" y="883"/>
                      <a:pt x="10744" y="725"/>
                      <a:pt x="10902" y="725"/>
                    </a:cubicBezTo>
                    <a:close/>
                    <a:moveTo>
                      <a:pt x="2143" y="5640"/>
                    </a:moveTo>
                    <a:lnTo>
                      <a:pt x="2143" y="6364"/>
                    </a:lnTo>
                    <a:lnTo>
                      <a:pt x="1419" y="6364"/>
                    </a:lnTo>
                    <a:lnTo>
                      <a:pt x="1419" y="5640"/>
                    </a:lnTo>
                    <a:close/>
                    <a:moveTo>
                      <a:pt x="10555" y="5640"/>
                    </a:moveTo>
                    <a:lnTo>
                      <a:pt x="10555" y="6364"/>
                    </a:lnTo>
                    <a:lnTo>
                      <a:pt x="9862" y="6364"/>
                    </a:lnTo>
                    <a:lnTo>
                      <a:pt x="9862" y="5640"/>
                    </a:lnTo>
                    <a:close/>
                    <a:moveTo>
                      <a:pt x="10902" y="0"/>
                    </a:moveTo>
                    <a:cubicBezTo>
                      <a:pt x="10460" y="0"/>
                      <a:pt x="10051" y="252"/>
                      <a:pt x="9925" y="694"/>
                    </a:cubicBezTo>
                    <a:lnTo>
                      <a:pt x="7058" y="694"/>
                    </a:lnTo>
                    <a:lnTo>
                      <a:pt x="7058" y="379"/>
                    </a:lnTo>
                    <a:cubicBezTo>
                      <a:pt x="7058" y="189"/>
                      <a:pt x="6900" y="32"/>
                      <a:pt x="6711" y="32"/>
                    </a:cubicBezTo>
                    <a:lnTo>
                      <a:pt x="5294" y="32"/>
                    </a:lnTo>
                    <a:cubicBezTo>
                      <a:pt x="5073" y="32"/>
                      <a:pt x="4947" y="189"/>
                      <a:pt x="4947" y="379"/>
                    </a:cubicBezTo>
                    <a:lnTo>
                      <a:pt x="4947" y="725"/>
                    </a:lnTo>
                    <a:lnTo>
                      <a:pt x="2049" y="725"/>
                    </a:lnTo>
                    <a:cubicBezTo>
                      <a:pt x="1891" y="347"/>
                      <a:pt x="1513" y="32"/>
                      <a:pt x="1072" y="32"/>
                    </a:cubicBezTo>
                    <a:cubicBezTo>
                      <a:pt x="473" y="32"/>
                      <a:pt x="1" y="505"/>
                      <a:pt x="1" y="1072"/>
                    </a:cubicBezTo>
                    <a:cubicBezTo>
                      <a:pt x="1" y="1670"/>
                      <a:pt x="473" y="2143"/>
                      <a:pt x="1072" y="2143"/>
                    </a:cubicBezTo>
                    <a:cubicBezTo>
                      <a:pt x="1545" y="2143"/>
                      <a:pt x="1923" y="1828"/>
                      <a:pt x="2049" y="1450"/>
                    </a:cubicBezTo>
                    <a:lnTo>
                      <a:pt x="3592" y="1450"/>
                    </a:lnTo>
                    <a:cubicBezTo>
                      <a:pt x="3183" y="1670"/>
                      <a:pt x="2836" y="1985"/>
                      <a:pt x="2521" y="2332"/>
                    </a:cubicBezTo>
                    <a:cubicBezTo>
                      <a:pt x="1891" y="3088"/>
                      <a:pt x="1545" y="4002"/>
                      <a:pt x="1450" y="4978"/>
                    </a:cubicBezTo>
                    <a:lnTo>
                      <a:pt x="1103" y="4978"/>
                    </a:lnTo>
                    <a:cubicBezTo>
                      <a:pt x="914" y="4978"/>
                      <a:pt x="757" y="5136"/>
                      <a:pt x="757" y="5325"/>
                    </a:cubicBezTo>
                    <a:lnTo>
                      <a:pt x="757" y="6742"/>
                    </a:lnTo>
                    <a:cubicBezTo>
                      <a:pt x="757" y="6963"/>
                      <a:pt x="914" y="7121"/>
                      <a:pt x="1103" y="7121"/>
                    </a:cubicBezTo>
                    <a:lnTo>
                      <a:pt x="2521" y="7121"/>
                    </a:lnTo>
                    <a:cubicBezTo>
                      <a:pt x="2742" y="7121"/>
                      <a:pt x="2899" y="6963"/>
                      <a:pt x="2899" y="6742"/>
                    </a:cubicBezTo>
                    <a:lnTo>
                      <a:pt x="2899" y="5325"/>
                    </a:lnTo>
                    <a:cubicBezTo>
                      <a:pt x="2899" y="5136"/>
                      <a:pt x="2742" y="4978"/>
                      <a:pt x="2521" y="4978"/>
                    </a:cubicBezTo>
                    <a:lnTo>
                      <a:pt x="2175" y="4978"/>
                    </a:lnTo>
                    <a:cubicBezTo>
                      <a:pt x="2332" y="3403"/>
                      <a:pt x="3435" y="2017"/>
                      <a:pt x="4979" y="1607"/>
                    </a:cubicBezTo>
                    <a:lnTo>
                      <a:pt x="4979" y="1796"/>
                    </a:lnTo>
                    <a:cubicBezTo>
                      <a:pt x="4979" y="1985"/>
                      <a:pt x="5136" y="2143"/>
                      <a:pt x="5325" y="2143"/>
                    </a:cubicBezTo>
                    <a:lnTo>
                      <a:pt x="6743" y="2143"/>
                    </a:lnTo>
                    <a:cubicBezTo>
                      <a:pt x="6932" y="2143"/>
                      <a:pt x="7089" y="1985"/>
                      <a:pt x="7089" y="1796"/>
                    </a:cubicBezTo>
                    <a:lnTo>
                      <a:pt x="7089" y="1576"/>
                    </a:lnTo>
                    <a:cubicBezTo>
                      <a:pt x="8633" y="1985"/>
                      <a:pt x="9736" y="3371"/>
                      <a:pt x="9893" y="4947"/>
                    </a:cubicBezTo>
                    <a:lnTo>
                      <a:pt x="9547" y="4947"/>
                    </a:lnTo>
                    <a:cubicBezTo>
                      <a:pt x="9358" y="4947"/>
                      <a:pt x="9200" y="5104"/>
                      <a:pt x="9200" y="5293"/>
                    </a:cubicBezTo>
                    <a:lnTo>
                      <a:pt x="9200" y="6711"/>
                    </a:lnTo>
                    <a:cubicBezTo>
                      <a:pt x="9200" y="6932"/>
                      <a:pt x="9358" y="7089"/>
                      <a:pt x="9547" y="7089"/>
                    </a:cubicBezTo>
                    <a:lnTo>
                      <a:pt x="10965" y="7089"/>
                    </a:lnTo>
                    <a:cubicBezTo>
                      <a:pt x="11154" y="7089"/>
                      <a:pt x="11311" y="6932"/>
                      <a:pt x="11311" y="6711"/>
                    </a:cubicBezTo>
                    <a:lnTo>
                      <a:pt x="11311" y="5293"/>
                    </a:lnTo>
                    <a:cubicBezTo>
                      <a:pt x="11311" y="5104"/>
                      <a:pt x="11154" y="4947"/>
                      <a:pt x="10965" y="4947"/>
                    </a:cubicBezTo>
                    <a:lnTo>
                      <a:pt x="10618" y="4947"/>
                    </a:lnTo>
                    <a:cubicBezTo>
                      <a:pt x="10523" y="4002"/>
                      <a:pt x="10177" y="3056"/>
                      <a:pt x="9547" y="2300"/>
                    </a:cubicBezTo>
                    <a:cubicBezTo>
                      <a:pt x="9232" y="1954"/>
                      <a:pt x="8885" y="1639"/>
                      <a:pt x="8476" y="1418"/>
                    </a:cubicBezTo>
                    <a:lnTo>
                      <a:pt x="10019" y="1418"/>
                    </a:lnTo>
                    <a:cubicBezTo>
                      <a:pt x="10082" y="1828"/>
                      <a:pt x="10492" y="2111"/>
                      <a:pt x="10902" y="2111"/>
                    </a:cubicBezTo>
                    <a:cubicBezTo>
                      <a:pt x="11500" y="2111"/>
                      <a:pt x="11973" y="1639"/>
                      <a:pt x="11973" y="1040"/>
                    </a:cubicBezTo>
                    <a:cubicBezTo>
                      <a:pt x="11973" y="473"/>
                      <a:pt x="11500" y="0"/>
                      <a:pt x="10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6" name="Google Shape;486;p45"/>
          <p:cNvGrpSpPr/>
          <p:nvPr/>
        </p:nvGrpSpPr>
        <p:grpSpPr>
          <a:xfrm>
            <a:off x="4096506" y="2923238"/>
            <a:ext cx="2007719" cy="1286829"/>
            <a:chOff x="3695031" y="2923238"/>
            <a:chExt cx="2007719" cy="1286829"/>
          </a:xfrm>
        </p:grpSpPr>
        <p:grpSp>
          <p:nvGrpSpPr>
            <p:cNvPr id="487" name="Google Shape;487;p45"/>
            <p:cNvGrpSpPr/>
            <p:nvPr/>
          </p:nvGrpSpPr>
          <p:grpSpPr>
            <a:xfrm>
              <a:off x="3695031" y="2923238"/>
              <a:ext cx="2007719" cy="1286829"/>
              <a:chOff x="3695031" y="2923238"/>
              <a:chExt cx="2007719" cy="1286829"/>
            </a:xfrm>
          </p:grpSpPr>
          <p:sp>
            <p:nvSpPr>
              <p:cNvPr id="488" name="Google Shape;488;p45"/>
              <p:cNvSpPr/>
              <p:nvPr/>
            </p:nvSpPr>
            <p:spPr>
              <a:xfrm flipH="1">
                <a:off x="3695031" y="3324109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chemeClr val="lt1">
                  <a:alpha val="48460"/>
                </a:scheme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45"/>
              <p:cNvSpPr/>
              <p:nvPr/>
            </p:nvSpPr>
            <p:spPr>
              <a:xfrm flipH="1">
                <a:off x="3695061" y="2923238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0" name="Google Shape;490;p45"/>
            <p:cNvGrpSpPr/>
            <p:nvPr/>
          </p:nvGrpSpPr>
          <p:grpSpPr>
            <a:xfrm>
              <a:off x="5190873" y="2993298"/>
              <a:ext cx="265288" cy="265996"/>
              <a:chOff x="-48633950" y="1972600"/>
              <a:chExt cx="300100" cy="300900"/>
            </a:xfrm>
          </p:grpSpPr>
          <p:sp>
            <p:nvSpPr>
              <p:cNvPr id="491" name="Google Shape;491;p45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45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3" name="Google Shape;493;p45"/>
          <p:cNvGrpSpPr/>
          <p:nvPr/>
        </p:nvGrpSpPr>
        <p:grpSpPr>
          <a:xfrm>
            <a:off x="4096506" y="933413"/>
            <a:ext cx="2007719" cy="1286829"/>
            <a:chOff x="3695031" y="933413"/>
            <a:chExt cx="2007719" cy="1286829"/>
          </a:xfrm>
        </p:grpSpPr>
        <p:grpSp>
          <p:nvGrpSpPr>
            <p:cNvPr id="494" name="Google Shape;494;p45"/>
            <p:cNvGrpSpPr/>
            <p:nvPr/>
          </p:nvGrpSpPr>
          <p:grpSpPr>
            <a:xfrm>
              <a:off x="3695031" y="933413"/>
              <a:ext cx="2007719" cy="1286829"/>
              <a:chOff x="3695031" y="933413"/>
              <a:chExt cx="2007719" cy="1286829"/>
            </a:xfrm>
          </p:grpSpPr>
          <p:sp>
            <p:nvSpPr>
              <p:cNvPr id="495" name="Google Shape;495;p45"/>
              <p:cNvSpPr/>
              <p:nvPr/>
            </p:nvSpPr>
            <p:spPr>
              <a:xfrm flipH="1">
                <a:off x="3695031" y="1334284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chemeClr val="lt1">
                  <a:alpha val="48460"/>
                </a:scheme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45"/>
              <p:cNvSpPr/>
              <p:nvPr/>
            </p:nvSpPr>
            <p:spPr>
              <a:xfrm flipH="1">
                <a:off x="3695061" y="933413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7" name="Google Shape;497;p45"/>
            <p:cNvGrpSpPr/>
            <p:nvPr/>
          </p:nvGrpSpPr>
          <p:grpSpPr>
            <a:xfrm>
              <a:off x="5190507" y="993869"/>
              <a:ext cx="265996" cy="265974"/>
              <a:chOff x="-44914800" y="2342000"/>
              <a:chExt cx="300900" cy="300875"/>
            </a:xfrm>
          </p:grpSpPr>
          <p:sp>
            <p:nvSpPr>
              <p:cNvPr id="498" name="Google Shape;498;p45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45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45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1" name="Google Shape;501;p45"/>
          <p:cNvGrpSpPr/>
          <p:nvPr/>
        </p:nvGrpSpPr>
        <p:grpSpPr>
          <a:xfrm>
            <a:off x="1310681" y="2923238"/>
            <a:ext cx="2007719" cy="1286829"/>
            <a:chOff x="909206" y="2923238"/>
            <a:chExt cx="2007719" cy="1286829"/>
          </a:xfrm>
        </p:grpSpPr>
        <p:grpSp>
          <p:nvGrpSpPr>
            <p:cNvPr id="502" name="Google Shape;502;p45"/>
            <p:cNvGrpSpPr/>
            <p:nvPr/>
          </p:nvGrpSpPr>
          <p:grpSpPr>
            <a:xfrm>
              <a:off x="909206" y="2923238"/>
              <a:ext cx="2007719" cy="1286829"/>
              <a:chOff x="909206" y="2923238"/>
              <a:chExt cx="2007719" cy="1286829"/>
            </a:xfrm>
          </p:grpSpPr>
          <p:sp>
            <p:nvSpPr>
              <p:cNvPr id="503" name="Google Shape;503;p45"/>
              <p:cNvSpPr/>
              <p:nvPr/>
            </p:nvSpPr>
            <p:spPr>
              <a:xfrm flipH="1">
                <a:off x="909206" y="3324109"/>
                <a:ext cx="359923" cy="885957"/>
              </a:xfrm>
              <a:custGeom>
                <a:avLst/>
                <a:gdLst/>
                <a:ahLst/>
                <a:cxnLst/>
                <a:rect l="l" t="t" r="r" b="b"/>
                <a:pathLst>
                  <a:path w="9486" h="23350" extrusionOk="0">
                    <a:moveTo>
                      <a:pt x="0" y="1"/>
                    </a:moveTo>
                    <a:lnTo>
                      <a:pt x="0" y="23349"/>
                    </a:lnTo>
                    <a:lnTo>
                      <a:pt x="9485" y="23349"/>
                    </a:lnTo>
                    <a:lnTo>
                      <a:pt x="9485" y="1"/>
                    </a:lnTo>
                    <a:close/>
                  </a:path>
                </a:pathLst>
              </a:custGeom>
              <a:solidFill>
                <a:schemeClr val="lt1">
                  <a:alpha val="48460"/>
                </a:scheme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45"/>
              <p:cNvSpPr/>
              <p:nvPr/>
            </p:nvSpPr>
            <p:spPr>
              <a:xfrm flipH="1">
                <a:off x="909236" y="2923238"/>
                <a:ext cx="2007689" cy="400900"/>
              </a:xfrm>
              <a:custGeom>
                <a:avLst/>
                <a:gdLst/>
                <a:ahLst/>
                <a:cxnLst/>
                <a:rect l="l" t="t" r="r" b="b"/>
                <a:pathLst>
                  <a:path w="52914" h="10566" extrusionOk="0">
                    <a:moveTo>
                      <a:pt x="5487" y="1"/>
                    </a:moveTo>
                    <a:cubicBezTo>
                      <a:pt x="2569" y="1"/>
                      <a:pt x="1" y="2540"/>
                      <a:pt x="1" y="5459"/>
                    </a:cubicBezTo>
                    <a:cubicBezTo>
                      <a:pt x="1" y="8377"/>
                      <a:pt x="2569" y="10566"/>
                      <a:pt x="5487" y="10566"/>
                    </a:cubicBezTo>
                    <a:lnTo>
                      <a:pt x="52913" y="10566"/>
                    </a:lnTo>
                    <a:lnTo>
                      <a:pt x="42319" y="1"/>
                    </a:lnTo>
                    <a:close/>
                  </a:path>
                </a:pathLst>
              </a:cu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05" name="Google Shape;505;p45"/>
            <p:cNvSpPr/>
            <p:nvPr/>
          </p:nvSpPr>
          <p:spPr>
            <a:xfrm>
              <a:off x="2403150" y="2993653"/>
              <a:ext cx="265996" cy="265288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" name="Google Shape;506;p45"/>
          <p:cNvSpPr txBox="1">
            <a:spLocks noGrp="1"/>
          </p:cNvSpPr>
          <p:nvPr>
            <p:ph type="subTitle" idx="4294967295"/>
          </p:nvPr>
        </p:nvSpPr>
        <p:spPr>
          <a:xfrm flipH="1">
            <a:off x="1811150" y="884275"/>
            <a:ext cx="925500" cy="365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8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07" name="Google Shape;507;p45"/>
          <p:cNvSpPr txBox="1">
            <a:spLocks noGrp="1"/>
          </p:cNvSpPr>
          <p:nvPr>
            <p:ph type="subTitle" idx="4294967295"/>
          </p:nvPr>
        </p:nvSpPr>
        <p:spPr>
          <a:xfrm flipH="1">
            <a:off x="4599549" y="950250"/>
            <a:ext cx="783600" cy="309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8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08" name="Google Shape;508;p45"/>
          <p:cNvSpPr txBox="1">
            <a:spLocks noGrp="1"/>
          </p:cNvSpPr>
          <p:nvPr>
            <p:ph type="subTitle" idx="4294967295"/>
          </p:nvPr>
        </p:nvSpPr>
        <p:spPr>
          <a:xfrm flipH="1">
            <a:off x="1811150" y="2894163"/>
            <a:ext cx="925500" cy="365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SATURN</a:t>
            </a:r>
            <a:endParaRPr sz="18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509" name="Google Shape;509;p45"/>
          <p:cNvSpPr txBox="1">
            <a:spLocks noGrp="1"/>
          </p:cNvSpPr>
          <p:nvPr>
            <p:ph type="subTitle" idx="4294967295"/>
          </p:nvPr>
        </p:nvSpPr>
        <p:spPr>
          <a:xfrm flipH="1">
            <a:off x="4599549" y="2960138"/>
            <a:ext cx="783600" cy="309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8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6"/>
          <p:cNvSpPr txBox="1">
            <a:spLocks noGrp="1"/>
          </p:cNvSpPr>
          <p:nvPr>
            <p:ph type="ctrTitle"/>
          </p:nvPr>
        </p:nvSpPr>
        <p:spPr>
          <a:xfrm flipH="1">
            <a:off x="834325" y="827975"/>
            <a:ext cx="21399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INFOGRAPHICS MAKE YOUR IDEA UNDERSTA</a:t>
            </a:r>
            <a:r>
              <a:rPr lang="es-ES"/>
              <a:t>NDA</a:t>
            </a:r>
            <a:r>
              <a:rPr lang="es-ES" b="0"/>
              <a:t>BLE…</a:t>
            </a:r>
            <a:endParaRPr b="0"/>
          </a:p>
        </p:txBody>
      </p:sp>
      <p:sp>
        <p:nvSpPr>
          <p:cNvPr id="515" name="Google Shape;515;p46"/>
          <p:cNvSpPr/>
          <p:nvPr/>
        </p:nvSpPr>
        <p:spPr>
          <a:xfrm>
            <a:off x="4376964" y="2239728"/>
            <a:ext cx="987600" cy="9876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6" name="Google Shape;516;p46"/>
          <p:cNvGrpSpPr/>
          <p:nvPr/>
        </p:nvGrpSpPr>
        <p:grpSpPr>
          <a:xfrm>
            <a:off x="4769006" y="2582900"/>
            <a:ext cx="204612" cy="285333"/>
            <a:chOff x="-63987100" y="2646800"/>
            <a:chExt cx="227625" cy="317425"/>
          </a:xfrm>
        </p:grpSpPr>
        <p:sp>
          <p:nvSpPr>
            <p:cNvPr id="517" name="Google Shape;517;p46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6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19" name="Google Shape;519;p46"/>
          <p:cNvCxnSpPr/>
          <p:nvPr/>
        </p:nvCxnSpPr>
        <p:spPr>
          <a:xfrm rot="10800000">
            <a:off x="4860375" y="1728537"/>
            <a:ext cx="0" cy="511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0" name="Google Shape;520;p46"/>
          <p:cNvSpPr/>
          <p:nvPr/>
        </p:nvSpPr>
        <p:spPr>
          <a:xfrm>
            <a:off x="5698124" y="2229971"/>
            <a:ext cx="987600" cy="9876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1" name="Google Shape;521;p46"/>
          <p:cNvGrpSpPr/>
          <p:nvPr/>
        </p:nvGrpSpPr>
        <p:grpSpPr>
          <a:xfrm>
            <a:off x="6047070" y="2584234"/>
            <a:ext cx="286749" cy="282614"/>
            <a:chOff x="-64774725" y="1916550"/>
            <a:chExt cx="319000" cy="314400"/>
          </a:xfrm>
        </p:grpSpPr>
        <p:sp>
          <p:nvSpPr>
            <p:cNvPr id="522" name="Google Shape;522;p46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6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24" name="Google Shape;524;p46"/>
          <p:cNvCxnSpPr/>
          <p:nvPr/>
        </p:nvCxnSpPr>
        <p:spPr>
          <a:xfrm rot="10800000">
            <a:off x="6202163" y="1751756"/>
            <a:ext cx="0" cy="461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5" name="Google Shape;525;p46"/>
          <p:cNvSpPr txBox="1"/>
          <p:nvPr/>
        </p:nvSpPr>
        <p:spPr>
          <a:xfrm>
            <a:off x="2903575" y="4135125"/>
            <a:ext cx="20610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It’s a gas giant and the biggest planet in our Solar System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526" name="Google Shape;526;p46"/>
          <p:cNvSpPr txBox="1"/>
          <p:nvPr/>
        </p:nvSpPr>
        <p:spPr>
          <a:xfrm>
            <a:off x="4373675" y="609000"/>
            <a:ext cx="23121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ctr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Venus has a beautiful name, but it’s terribly hot, even hotter than Mercury</a:t>
            </a:r>
            <a:b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</a:b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527" name="Google Shape;527;p46"/>
          <p:cNvSpPr txBox="1"/>
          <p:nvPr/>
        </p:nvSpPr>
        <p:spPr>
          <a:xfrm>
            <a:off x="6314450" y="1710525"/>
            <a:ext cx="17184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MERCURY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Mercury is the closest planet to the Sun 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528" name="Google Shape;528;p46"/>
          <p:cNvSpPr txBox="1"/>
          <p:nvPr/>
        </p:nvSpPr>
        <p:spPr>
          <a:xfrm>
            <a:off x="6077423" y="4160377"/>
            <a:ext cx="1506900" cy="6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Despite being red, Mars is a cold place, not hot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529" name="Google Shape;529;p46"/>
          <p:cNvSpPr txBox="1"/>
          <p:nvPr/>
        </p:nvSpPr>
        <p:spPr>
          <a:xfrm>
            <a:off x="2825100" y="1710525"/>
            <a:ext cx="18936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Neptune is the farthest planet from the Sun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530" name="Google Shape;530;p46"/>
          <p:cNvSpPr/>
          <p:nvPr/>
        </p:nvSpPr>
        <p:spPr>
          <a:xfrm>
            <a:off x="4620902" y="3035840"/>
            <a:ext cx="987600" cy="9876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1" name="Google Shape;531;p46"/>
          <p:cNvGrpSpPr/>
          <p:nvPr/>
        </p:nvGrpSpPr>
        <p:grpSpPr>
          <a:xfrm>
            <a:off x="4955730" y="3387900"/>
            <a:ext cx="284637" cy="286052"/>
            <a:chOff x="-62150375" y="2664925"/>
            <a:chExt cx="316650" cy="318225"/>
          </a:xfrm>
        </p:grpSpPr>
        <p:sp>
          <p:nvSpPr>
            <p:cNvPr id="532" name="Google Shape;532;p46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6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6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6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36" name="Google Shape;536;p46"/>
          <p:cNvCxnSpPr/>
          <p:nvPr/>
        </p:nvCxnSpPr>
        <p:spPr>
          <a:xfrm rot="10800000">
            <a:off x="5114625" y="4023293"/>
            <a:ext cx="0" cy="511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7" name="Google Shape;537;p46"/>
          <p:cNvSpPr/>
          <p:nvPr/>
        </p:nvSpPr>
        <p:spPr>
          <a:xfrm>
            <a:off x="5022908" y="1714776"/>
            <a:ext cx="987600" cy="9876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8" name="Google Shape;538;p46"/>
          <p:cNvGrpSpPr/>
          <p:nvPr/>
        </p:nvGrpSpPr>
        <p:grpSpPr>
          <a:xfrm>
            <a:off x="5386322" y="2065967"/>
            <a:ext cx="286749" cy="286772"/>
            <a:chOff x="-63252250" y="1930850"/>
            <a:chExt cx="319000" cy="319025"/>
          </a:xfrm>
        </p:grpSpPr>
        <p:sp>
          <p:nvSpPr>
            <p:cNvPr id="539" name="Google Shape;539;p46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6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1" name="Google Shape;541;p46"/>
          <p:cNvCxnSpPr/>
          <p:nvPr/>
        </p:nvCxnSpPr>
        <p:spPr>
          <a:xfrm rot="10800000">
            <a:off x="5516634" y="1195043"/>
            <a:ext cx="0" cy="511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2" name="Google Shape;542;p46"/>
          <p:cNvSpPr/>
          <p:nvPr/>
        </p:nvSpPr>
        <p:spPr>
          <a:xfrm>
            <a:off x="5458092" y="3035840"/>
            <a:ext cx="987600" cy="987600"/>
          </a:xfrm>
          <a:prstGeom prst="ellipse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3" name="Google Shape;543;p46"/>
          <p:cNvGrpSpPr/>
          <p:nvPr/>
        </p:nvGrpSpPr>
        <p:grpSpPr>
          <a:xfrm>
            <a:off x="5809817" y="3388253"/>
            <a:ext cx="279670" cy="285333"/>
            <a:chOff x="-65129950" y="2646800"/>
            <a:chExt cx="311125" cy="317425"/>
          </a:xfrm>
        </p:grpSpPr>
        <p:sp>
          <p:nvSpPr>
            <p:cNvPr id="544" name="Google Shape;544;p46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6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6" name="Google Shape;546;p46"/>
          <p:cNvCxnSpPr/>
          <p:nvPr/>
        </p:nvCxnSpPr>
        <p:spPr>
          <a:xfrm rot="10800000">
            <a:off x="5951822" y="4023293"/>
            <a:ext cx="0" cy="511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7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…AND THE SAME GOES FOR TABLES</a:t>
            </a:r>
            <a:endParaRPr/>
          </a:p>
        </p:txBody>
      </p:sp>
      <p:graphicFrame>
        <p:nvGraphicFramePr>
          <p:cNvPr id="552" name="Google Shape;552;p47"/>
          <p:cNvGraphicFramePr/>
          <p:nvPr/>
        </p:nvGraphicFramePr>
        <p:xfrm>
          <a:off x="1087856" y="15468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{F588C068-B08B-4E88-A8D1-F96BF000105F}</a:tableStyleId>
              </a:tblPr>
              <a:tblGrid>
                <a:gridCol w="83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7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3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3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7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>
                        <a:solidFill>
                          <a:srgbClr val="4E48AB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68575" marR="68575" marT="51425" marB="5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MASS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7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7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4077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DIAMETER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7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4077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SURFACE GRAVITY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s-ES" sz="7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(earths)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4077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MERCURY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4692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0,06</a:t>
                      </a:r>
                      <a:endParaRPr sz="900">
                        <a:solidFill>
                          <a:schemeClr val="lt1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0,38</a:t>
                      </a:r>
                      <a:endParaRPr sz="900">
                        <a:solidFill>
                          <a:schemeClr val="lt1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0,38</a:t>
                      </a:r>
                      <a:endParaRPr sz="900">
                        <a:solidFill>
                          <a:schemeClr val="lt1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MARS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4692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0,11</a:t>
                      </a:r>
                      <a:endParaRPr sz="900">
                        <a:solidFill>
                          <a:schemeClr val="lt1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0,53</a:t>
                      </a:r>
                      <a:endParaRPr sz="900">
                        <a:solidFill>
                          <a:schemeClr val="lt1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0,38</a:t>
                      </a:r>
                      <a:endParaRPr sz="900">
                        <a:solidFill>
                          <a:schemeClr val="lt1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7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Squada One"/>
                          <a:ea typeface="Squada One"/>
                          <a:cs typeface="Squada One"/>
                          <a:sym typeface="Squada One"/>
                        </a:rPr>
                        <a:t>SATURN</a:t>
                      </a:r>
                      <a:endParaRPr sz="900">
                        <a:solidFill>
                          <a:schemeClr val="lt1"/>
                        </a:solidFill>
                        <a:latin typeface="Squada One"/>
                        <a:ea typeface="Squada One"/>
                        <a:cs typeface="Squada One"/>
                        <a:sym typeface="Squada One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>
                        <a:alpha val="4692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95,2</a:t>
                      </a:r>
                      <a:endParaRPr sz="900">
                        <a:solidFill>
                          <a:schemeClr val="lt1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9,4</a:t>
                      </a:r>
                      <a:endParaRPr sz="900">
                        <a:solidFill>
                          <a:schemeClr val="lt1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900">
                          <a:solidFill>
                            <a:schemeClr val="lt1"/>
                          </a:solidFill>
                          <a:latin typeface="Roboto Slab Regular"/>
                          <a:ea typeface="Roboto Slab Regular"/>
                          <a:cs typeface="Roboto Slab Regular"/>
                          <a:sym typeface="Roboto Slab Regular"/>
                        </a:rPr>
                        <a:t>1,16</a:t>
                      </a:r>
                      <a:endParaRPr sz="900">
                        <a:solidFill>
                          <a:schemeClr val="lt1"/>
                        </a:solidFill>
                        <a:latin typeface="Roboto Slab Regular"/>
                        <a:ea typeface="Roboto Slab Regular"/>
                        <a:cs typeface="Roboto Slab Regular"/>
                        <a:sym typeface="Roboto Slab Regular"/>
                      </a:endParaRPr>
                    </a:p>
                  </a:txBody>
                  <a:tcPr marL="68575" marR="68575" marT="51425" marB="5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7" name="Google Shape;557;p48"/>
          <p:cNvGrpSpPr/>
          <p:nvPr/>
        </p:nvGrpSpPr>
        <p:grpSpPr>
          <a:xfrm>
            <a:off x="3266766" y="1320948"/>
            <a:ext cx="4111905" cy="2497944"/>
            <a:chOff x="2529950" y="4155175"/>
            <a:chExt cx="1137425" cy="690975"/>
          </a:xfrm>
        </p:grpSpPr>
        <p:sp>
          <p:nvSpPr>
            <p:cNvPr id="558" name="Google Shape;558;p48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8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8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8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8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8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8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8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8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8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8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8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8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8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8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8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8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8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8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8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8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8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8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8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8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8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8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8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8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8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8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8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8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8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8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8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8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8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8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8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8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8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8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8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8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8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8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8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8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8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8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8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8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8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8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8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8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8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8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8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8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8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8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8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8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8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8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8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8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8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8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8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8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8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8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8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8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8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8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8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8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8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8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8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8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8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8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8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8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8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8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8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8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8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8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8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8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8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8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8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8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8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8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8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8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8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8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8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8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8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8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8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8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8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8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8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8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8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8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8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8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8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8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8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8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8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8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8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8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8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8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8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8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8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8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8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8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8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8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8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8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8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8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8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8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8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8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8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8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8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8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8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8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8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8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8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8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8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8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8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8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8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8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8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8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8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8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8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8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8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8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8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8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8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8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8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8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8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8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8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8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8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8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8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8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8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8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8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8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8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8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8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8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8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8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8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8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8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8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8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8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8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8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8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8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8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8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8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8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8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8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8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8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8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8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8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8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8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8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8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8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8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8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8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8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8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8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8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8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8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8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8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8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8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8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8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8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8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8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8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8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8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8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8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8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8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8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8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8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8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8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8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8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8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8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8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8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8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8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8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8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8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8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8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8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8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8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8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8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8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8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8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8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8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8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8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8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8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8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8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8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8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8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8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8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8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8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8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8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8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8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8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8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8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8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8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8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8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8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8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8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8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8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8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8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8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8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8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8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8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8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8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8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8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8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8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8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8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8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8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8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8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8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8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8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8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8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8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8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8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8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8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8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8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8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8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8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8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8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8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8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8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8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8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8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8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8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8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8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8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8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8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8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8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8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8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8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8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8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8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8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8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8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8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8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8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8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8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8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8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8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8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8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8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8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8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8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8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8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8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8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8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8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8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8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8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8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8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8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8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8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8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8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8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8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8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8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8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8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8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8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8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8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8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8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8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8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8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8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8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8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8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8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8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8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8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8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8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8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8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8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8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8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8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8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8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8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8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8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8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8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8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8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8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8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8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8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8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8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8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8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8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8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8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8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8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8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8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8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8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8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8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8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8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8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8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8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8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8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8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8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8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8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8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8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8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8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8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8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8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8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8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8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8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8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8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8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8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8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8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8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8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8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8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8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8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8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8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8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8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8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8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8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8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8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8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8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8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8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8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8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8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8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8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8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8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8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8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8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8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8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8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8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8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8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8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8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8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8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8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8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8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8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8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8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8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8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8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8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8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8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8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8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8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8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8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8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8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8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8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8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8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8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8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8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8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48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8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8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8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8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8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8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8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8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8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8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8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8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8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8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8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8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48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8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8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8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8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1" name="Google Shape;1511;p48"/>
          <p:cNvSpPr txBox="1">
            <a:spLocks noGrp="1"/>
          </p:cNvSpPr>
          <p:nvPr>
            <p:ph type="ctrTitle"/>
          </p:nvPr>
        </p:nvSpPr>
        <p:spPr>
          <a:xfrm flipH="1">
            <a:off x="83424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THIS IS A MAP</a:t>
            </a:r>
            <a:endParaRPr b="0"/>
          </a:p>
        </p:txBody>
      </p:sp>
      <p:sp>
        <p:nvSpPr>
          <p:cNvPr id="1512" name="Google Shape;1512;p48"/>
          <p:cNvSpPr txBox="1"/>
          <p:nvPr/>
        </p:nvSpPr>
        <p:spPr>
          <a:xfrm>
            <a:off x="2482675" y="3961175"/>
            <a:ext cx="19731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JUPITER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It’s a gas giant and the biggest planet in our Solar System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13" name="Google Shape;1513;p48"/>
          <p:cNvSpPr txBox="1"/>
          <p:nvPr/>
        </p:nvSpPr>
        <p:spPr>
          <a:xfrm>
            <a:off x="5833850" y="786825"/>
            <a:ext cx="2355900" cy="68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VENUS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spcBef>
                <a:spcPts val="1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Venus has a beautiful name, but it’s terribly hot, even hotter than Mercury</a:t>
            </a:r>
            <a:b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</a:b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14" name="Google Shape;1514;p48"/>
          <p:cNvSpPr txBox="1"/>
          <p:nvPr/>
        </p:nvSpPr>
        <p:spPr>
          <a:xfrm>
            <a:off x="5675125" y="3661579"/>
            <a:ext cx="15069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MARS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Despite being red, Mars is a cold place, not hot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15" name="Google Shape;1515;p48"/>
          <p:cNvSpPr txBox="1"/>
          <p:nvPr/>
        </p:nvSpPr>
        <p:spPr>
          <a:xfrm>
            <a:off x="2083175" y="496925"/>
            <a:ext cx="1749900" cy="5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77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NEPTUNE</a:t>
            </a:r>
            <a:endParaRPr sz="1200"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Neptune is the farthest planet from the Sun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grpSp>
        <p:nvGrpSpPr>
          <p:cNvPr id="1516" name="Google Shape;1516;p48"/>
          <p:cNvGrpSpPr/>
          <p:nvPr/>
        </p:nvGrpSpPr>
        <p:grpSpPr>
          <a:xfrm>
            <a:off x="3783956" y="516450"/>
            <a:ext cx="2135775" cy="3858956"/>
            <a:chOff x="5045275" y="688600"/>
            <a:chExt cx="2847700" cy="5145275"/>
          </a:xfrm>
        </p:grpSpPr>
        <p:grpSp>
          <p:nvGrpSpPr>
            <p:cNvPr id="1517" name="Google Shape;1517;p48"/>
            <p:cNvGrpSpPr/>
            <p:nvPr/>
          </p:nvGrpSpPr>
          <p:grpSpPr>
            <a:xfrm>
              <a:off x="5829750" y="4049975"/>
              <a:ext cx="532500" cy="1783900"/>
              <a:chOff x="5829750" y="4049975"/>
              <a:chExt cx="532500" cy="1783900"/>
            </a:xfrm>
          </p:grpSpPr>
          <p:sp>
            <p:nvSpPr>
              <p:cNvPr id="1518" name="Google Shape;1518;p48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chemeClr val="lt1">
                  <a:alpha val="45380"/>
                </a:schemeClr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19" name="Google Shape;1519;p48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20" name="Google Shape;1520;p48"/>
            <p:cNvGrpSpPr/>
            <p:nvPr/>
          </p:nvGrpSpPr>
          <p:grpSpPr>
            <a:xfrm rot="10800000">
              <a:off x="5045275" y="688600"/>
              <a:ext cx="532500" cy="1783900"/>
              <a:chOff x="5829750" y="4049975"/>
              <a:chExt cx="532500" cy="1783900"/>
            </a:xfrm>
          </p:grpSpPr>
          <p:sp>
            <p:nvSpPr>
              <p:cNvPr id="1521" name="Google Shape;1521;p48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chemeClr val="lt1">
                  <a:alpha val="46150"/>
                </a:schemeClr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2" name="Google Shape;1522;p48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23" name="Google Shape;1523;p48"/>
            <p:cNvGrpSpPr/>
            <p:nvPr/>
          </p:nvGrpSpPr>
          <p:grpSpPr>
            <a:xfrm rot="10800000">
              <a:off x="7360475" y="1049100"/>
              <a:ext cx="532500" cy="1783900"/>
              <a:chOff x="5829750" y="4049975"/>
              <a:chExt cx="532500" cy="1783900"/>
            </a:xfrm>
          </p:grpSpPr>
          <p:sp>
            <p:nvSpPr>
              <p:cNvPr id="1524" name="Google Shape;1524;p48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chemeClr val="lt1">
                  <a:alpha val="48460"/>
                </a:schemeClr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5" name="Google Shape;1525;p48"/>
              <p:cNvCxnSpPr/>
              <p:nvPr/>
            </p:nvCxnSpPr>
            <p:spPr>
              <a:xfrm>
                <a:off x="6117850" y="4585275"/>
                <a:ext cx="0" cy="12486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526" name="Google Shape;1526;p48"/>
            <p:cNvGrpSpPr/>
            <p:nvPr/>
          </p:nvGrpSpPr>
          <p:grpSpPr>
            <a:xfrm>
              <a:off x="7109225" y="3026500"/>
              <a:ext cx="532500" cy="2348500"/>
              <a:chOff x="5829750" y="4049975"/>
              <a:chExt cx="532500" cy="2348500"/>
            </a:xfrm>
          </p:grpSpPr>
          <p:sp>
            <p:nvSpPr>
              <p:cNvPr id="1527" name="Google Shape;1527;p48"/>
              <p:cNvSpPr/>
              <p:nvPr/>
            </p:nvSpPr>
            <p:spPr>
              <a:xfrm>
                <a:off x="5829750" y="4049975"/>
                <a:ext cx="532500" cy="532500"/>
              </a:xfrm>
              <a:prstGeom prst="ellipse">
                <a:avLst/>
              </a:prstGeom>
              <a:solidFill>
                <a:schemeClr val="lt1">
                  <a:alpha val="47690"/>
                </a:schemeClr>
              </a:solidFill>
              <a:ln w="2857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28" name="Google Shape;1528;p48"/>
              <p:cNvCxnSpPr/>
              <p:nvPr/>
            </p:nvCxnSpPr>
            <p:spPr>
              <a:xfrm>
                <a:off x="6117850" y="4585275"/>
                <a:ext cx="0" cy="18132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940" y="1789112"/>
            <a:ext cx="7391400" cy="2332038"/>
          </a:xfrm>
          <a:prstGeom prst="rect">
            <a:avLst/>
          </a:prstGeom>
        </p:spPr>
      </p:pic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 flipH="1">
            <a:off x="748940" y="436599"/>
            <a:ext cx="6451500" cy="561600"/>
          </a:xfrm>
        </p:spPr>
        <p:txBody>
          <a:bodyPr/>
          <a:lstStyle/>
          <a:p>
            <a:r>
              <a:rPr lang="en-US" sz="2800" dirty="0" smtClean="0"/>
              <a:t>Entity Relationship Diagram</a:t>
            </a:r>
            <a:endParaRPr 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" name="Google Shape;1533;p49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A TIMELINE ALWAYS WORKS FINE</a:t>
            </a:r>
            <a:endParaRPr b="0"/>
          </a:p>
        </p:txBody>
      </p:sp>
      <p:sp>
        <p:nvSpPr>
          <p:cNvPr id="1534" name="Google Shape;1534;p49"/>
          <p:cNvSpPr txBox="1"/>
          <p:nvPr/>
        </p:nvSpPr>
        <p:spPr>
          <a:xfrm>
            <a:off x="843926" y="1469531"/>
            <a:ext cx="15249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Mercury is the smallest planet in our Solar System and the closest to the Sun</a:t>
            </a:r>
            <a:endParaRPr sz="9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35" name="Google Shape;1535;p49"/>
          <p:cNvSpPr txBox="1"/>
          <p:nvPr/>
        </p:nvSpPr>
        <p:spPr>
          <a:xfrm>
            <a:off x="5241226" y="3457763"/>
            <a:ext cx="13788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Venus has a beautiful name, but it’s terribly hot</a:t>
            </a:r>
            <a:endParaRPr sz="9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12700" marR="0" lvl="0" indent="1270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9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536" name="Google Shape;1536;p49"/>
          <p:cNvSpPr txBox="1"/>
          <p:nvPr/>
        </p:nvSpPr>
        <p:spPr>
          <a:xfrm>
            <a:off x="893099" y="3457763"/>
            <a:ext cx="1442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The Sun is the star at the center of the Solar System</a:t>
            </a:r>
            <a:endParaRPr sz="9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grpSp>
        <p:nvGrpSpPr>
          <p:cNvPr id="1537" name="Google Shape;1537;p49"/>
          <p:cNvGrpSpPr/>
          <p:nvPr/>
        </p:nvGrpSpPr>
        <p:grpSpPr>
          <a:xfrm>
            <a:off x="2521300" y="1261426"/>
            <a:ext cx="2567438" cy="2782125"/>
            <a:chOff x="2414775" y="987726"/>
            <a:chExt cx="2567438" cy="2782125"/>
          </a:xfrm>
        </p:grpSpPr>
        <p:sp>
          <p:nvSpPr>
            <p:cNvPr id="1538" name="Google Shape;1538;p49"/>
            <p:cNvSpPr/>
            <p:nvPr/>
          </p:nvSpPr>
          <p:spPr>
            <a:xfrm>
              <a:off x="2431699" y="1105981"/>
              <a:ext cx="2535900" cy="2535900"/>
            </a:xfrm>
            <a:prstGeom prst="ellipse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9"/>
            <p:cNvSpPr/>
            <p:nvPr/>
          </p:nvSpPr>
          <p:spPr>
            <a:xfrm>
              <a:off x="2414775" y="987726"/>
              <a:ext cx="914400" cy="9147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l="50000" t="50000" r="50000" b="50000"/>
              </a:path>
              <a:tileRect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9"/>
            <p:cNvSpPr/>
            <p:nvPr/>
          </p:nvSpPr>
          <p:spPr>
            <a:xfrm>
              <a:off x="4067813" y="987726"/>
              <a:ext cx="914400" cy="9147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l="50000" t="50000" r="50000" b="50000"/>
              </a:path>
              <a:tileRect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9"/>
            <p:cNvSpPr/>
            <p:nvPr/>
          </p:nvSpPr>
          <p:spPr>
            <a:xfrm>
              <a:off x="2414775" y="2855151"/>
              <a:ext cx="914400" cy="9147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l="50000" t="50000" r="50000" b="50000"/>
              </a:path>
              <a:tileRect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9"/>
            <p:cNvSpPr/>
            <p:nvPr/>
          </p:nvSpPr>
          <p:spPr>
            <a:xfrm>
              <a:off x="4067813" y="2855151"/>
              <a:ext cx="914400" cy="9147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path path="circle">
                <a:fillToRect l="50000" t="50000" r="50000" b="50000"/>
              </a:path>
              <a:tileRect/>
            </a:gra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3" name="Google Shape;1543;p49"/>
          <p:cNvSpPr txBox="1">
            <a:spLocks noGrp="1"/>
          </p:cNvSpPr>
          <p:nvPr>
            <p:ph type="ctrTitle"/>
          </p:nvPr>
        </p:nvSpPr>
        <p:spPr>
          <a:xfrm flipH="1">
            <a:off x="2622675" y="1536581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1</a:t>
            </a:r>
            <a:endParaRPr sz="1400" b="0"/>
          </a:p>
        </p:txBody>
      </p:sp>
      <p:sp>
        <p:nvSpPr>
          <p:cNvPr id="1544" name="Google Shape;1544;p49"/>
          <p:cNvSpPr txBox="1">
            <a:spLocks noGrp="1"/>
          </p:cNvSpPr>
          <p:nvPr>
            <p:ph type="ctrTitle"/>
          </p:nvPr>
        </p:nvSpPr>
        <p:spPr>
          <a:xfrm flipH="1">
            <a:off x="4277775" y="1536581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2</a:t>
            </a:r>
            <a:endParaRPr sz="1400" b="0"/>
          </a:p>
        </p:txBody>
      </p:sp>
      <p:sp>
        <p:nvSpPr>
          <p:cNvPr id="1545" name="Google Shape;1545;p49"/>
          <p:cNvSpPr txBox="1">
            <a:spLocks noGrp="1"/>
          </p:cNvSpPr>
          <p:nvPr>
            <p:ph type="ctrTitle"/>
          </p:nvPr>
        </p:nvSpPr>
        <p:spPr>
          <a:xfrm flipH="1">
            <a:off x="2622675" y="3397956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3</a:t>
            </a:r>
            <a:endParaRPr sz="1400" b="0"/>
          </a:p>
        </p:txBody>
      </p:sp>
      <p:sp>
        <p:nvSpPr>
          <p:cNvPr id="1546" name="Google Shape;1546;p49"/>
          <p:cNvSpPr txBox="1">
            <a:spLocks noGrp="1"/>
          </p:cNvSpPr>
          <p:nvPr>
            <p:ph type="ctrTitle"/>
          </p:nvPr>
        </p:nvSpPr>
        <p:spPr>
          <a:xfrm flipH="1">
            <a:off x="4277775" y="3397956"/>
            <a:ext cx="6957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sz="1400" b="0"/>
              <a:t>DAY 4</a:t>
            </a:r>
            <a:endParaRPr sz="1400" b="0"/>
          </a:p>
        </p:txBody>
      </p:sp>
      <p:sp>
        <p:nvSpPr>
          <p:cNvPr id="1547" name="Google Shape;1547;p49"/>
          <p:cNvSpPr txBox="1"/>
          <p:nvPr/>
        </p:nvSpPr>
        <p:spPr>
          <a:xfrm>
            <a:off x="5241225" y="1469525"/>
            <a:ext cx="16287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9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Despite being red, Mars is a cold place, not hot. The planet is full of iron oxide dust</a:t>
            </a:r>
            <a:endParaRPr sz="9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50"/>
          <p:cNvSpPr txBox="1">
            <a:spLocks noGrp="1"/>
          </p:cNvSpPr>
          <p:nvPr>
            <p:ph type="subTitle" idx="4294967295"/>
          </p:nvPr>
        </p:nvSpPr>
        <p:spPr>
          <a:xfrm flipH="1">
            <a:off x="4645631" y="2534077"/>
            <a:ext cx="23835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03</a:t>
            </a:r>
            <a:endParaRPr/>
          </a:p>
        </p:txBody>
      </p:sp>
      <p:sp>
        <p:nvSpPr>
          <p:cNvPr id="1553" name="Google Shape;1553;p50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BUSINESS OBJECTIVES</a:t>
            </a:r>
            <a:endParaRPr b="0"/>
          </a:p>
        </p:txBody>
      </p:sp>
      <p:sp>
        <p:nvSpPr>
          <p:cNvPr id="1554" name="Google Shape;1554;p50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  <p:sp>
        <p:nvSpPr>
          <p:cNvPr id="1555" name="Google Shape;1555;p50"/>
          <p:cNvSpPr txBox="1">
            <a:spLocks noGrp="1"/>
          </p:cNvSpPr>
          <p:nvPr>
            <p:ph type="ctrTitle" idx="2"/>
          </p:nvPr>
        </p:nvSpPr>
        <p:spPr>
          <a:xfrm>
            <a:off x="2393097" y="1850875"/>
            <a:ext cx="43578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03</a:t>
            </a:r>
            <a:endParaRPr b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p51"/>
          <p:cNvSpPr txBox="1">
            <a:spLocks noGrp="1"/>
          </p:cNvSpPr>
          <p:nvPr>
            <p:ph type="title"/>
          </p:nvPr>
        </p:nvSpPr>
        <p:spPr>
          <a:xfrm>
            <a:off x="1375175" y="2420792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4500" b="0"/>
              <a:t>4,498,300,000</a:t>
            </a:r>
            <a:endParaRPr sz="4500" b="0"/>
          </a:p>
        </p:txBody>
      </p:sp>
      <p:sp>
        <p:nvSpPr>
          <p:cNvPr id="1561" name="Google Shape;1561;p51"/>
          <p:cNvSpPr txBox="1">
            <a:spLocks noGrp="1"/>
          </p:cNvSpPr>
          <p:nvPr>
            <p:ph type="subTitle" idx="1"/>
          </p:nvPr>
        </p:nvSpPr>
        <p:spPr>
          <a:xfrm>
            <a:off x="2895188" y="3034744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52"/>
          <p:cNvSpPr txBox="1">
            <a:spLocks noGrp="1"/>
          </p:cNvSpPr>
          <p:nvPr>
            <p:ph type="title"/>
          </p:nvPr>
        </p:nvSpPr>
        <p:spPr>
          <a:xfrm>
            <a:off x="1376775" y="10930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333,000.00</a:t>
            </a:r>
            <a:endParaRPr b="0"/>
          </a:p>
        </p:txBody>
      </p:sp>
      <p:sp>
        <p:nvSpPr>
          <p:cNvPr id="1567" name="Google Shape;1567;p52"/>
          <p:cNvSpPr txBox="1">
            <a:spLocks noGrp="1"/>
          </p:cNvSpPr>
          <p:nvPr>
            <p:ph type="subTitle" idx="1"/>
          </p:nvPr>
        </p:nvSpPr>
        <p:spPr>
          <a:xfrm>
            <a:off x="2895188" y="1662988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sz="1200"/>
              <a:t>earths is the Sun’s mass</a:t>
            </a: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568" name="Google Shape;1568;p52"/>
          <p:cNvSpPr txBox="1">
            <a:spLocks noGrp="1"/>
          </p:cNvSpPr>
          <p:nvPr>
            <p:ph type="title" idx="2"/>
          </p:nvPr>
        </p:nvSpPr>
        <p:spPr>
          <a:xfrm>
            <a:off x="1376775" y="1953679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24h 37m 23s</a:t>
            </a:r>
            <a:endParaRPr b="0"/>
          </a:p>
        </p:txBody>
      </p:sp>
      <p:sp>
        <p:nvSpPr>
          <p:cNvPr id="1569" name="Google Shape;1569;p52"/>
          <p:cNvSpPr txBox="1">
            <a:spLocks noGrp="1"/>
          </p:cNvSpPr>
          <p:nvPr>
            <p:ph type="title" idx="3"/>
          </p:nvPr>
        </p:nvSpPr>
        <p:spPr>
          <a:xfrm>
            <a:off x="1376775" y="2842917"/>
            <a:ext cx="63903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386,000 km</a:t>
            </a:r>
            <a:endParaRPr b="0"/>
          </a:p>
        </p:txBody>
      </p:sp>
      <p:sp>
        <p:nvSpPr>
          <p:cNvPr id="1570" name="Google Shape;1570;p52"/>
          <p:cNvSpPr txBox="1">
            <a:spLocks noGrp="1"/>
          </p:cNvSpPr>
          <p:nvPr>
            <p:ph type="subTitle" idx="4"/>
          </p:nvPr>
        </p:nvSpPr>
        <p:spPr>
          <a:xfrm>
            <a:off x="2895188" y="2543319"/>
            <a:ext cx="3353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 sz="1200"/>
              <a:t>is Jupiter’s rotation period</a:t>
            </a:r>
            <a:endParaRPr sz="12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571" name="Google Shape;1571;p52"/>
          <p:cNvSpPr txBox="1">
            <a:spLocks noGrp="1"/>
          </p:cNvSpPr>
          <p:nvPr>
            <p:ph type="subTitle" idx="5"/>
          </p:nvPr>
        </p:nvSpPr>
        <p:spPr>
          <a:xfrm>
            <a:off x="2573700" y="3423650"/>
            <a:ext cx="39966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200"/>
              <a:t>is the distance between the Earth and the Moon</a:t>
            </a:r>
            <a:endParaRPr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53"/>
          <p:cNvSpPr txBox="1">
            <a:spLocks noGrp="1"/>
          </p:cNvSpPr>
          <p:nvPr>
            <p:ph type="ctrTitle"/>
          </p:nvPr>
        </p:nvSpPr>
        <p:spPr>
          <a:xfrm flipH="1">
            <a:off x="834099" y="827975"/>
            <a:ext cx="13347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COMPANY SERVICES</a:t>
            </a:r>
            <a:endParaRPr b="0"/>
          </a:p>
        </p:txBody>
      </p:sp>
      <p:grpSp>
        <p:nvGrpSpPr>
          <p:cNvPr id="1577" name="Google Shape;1577;p53"/>
          <p:cNvGrpSpPr/>
          <p:nvPr/>
        </p:nvGrpSpPr>
        <p:grpSpPr>
          <a:xfrm>
            <a:off x="3601885" y="1547209"/>
            <a:ext cx="4175763" cy="332705"/>
            <a:chOff x="3601885" y="2117909"/>
            <a:chExt cx="4175763" cy="332705"/>
          </a:xfrm>
        </p:grpSpPr>
        <p:grpSp>
          <p:nvGrpSpPr>
            <p:cNvPr id="1578" name="Google Shape;1578;p53"/>
            <p:cNvGrpSpPr/>
            <p:nvPr/>
          </p:nvGrpSpPr>
          <p:grpSpPr>
            <a:xfrm>
              <a:off x="3601885" y="2117909"/>
              <a:ext cx="331821" cy="332705"/>
              <a:chOff x="-48633950" y="1972600"/>
              <a:chExt cx="300100" cy="300900"/>
            </a:xfrm>
          </p:grpSpPr>
          <p:sp>
            <p:nvSpPr>
              <p:cNvPr id="1579" name="Google Shape;1579;p53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53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1" name="Google Shape;1581;p53"/>
            <p:cNvGrpSpPr/>
            <p:nvPr/>
          </p:nvGrpSpPr>
          <p:grpSpPr>
            <a:xfrm>
              <a:off x="7444942" y="2117930"/>
              <a:ext cx="332705" cy="332677"/>
              <a:chOff x="-44914800" y="2342000"/>
              <a:chExt cx="300900" cy="300875"/>
            </a:xfrm>
          </p:grpSpPr>
          <p:sp>
            <p:nvSpPr>
              <p:cNvPr id="1582" name="Google Shape;1582;p53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53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53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85" name="Google Shape;1585;p53"/>
            <p:cNvSpPr/>
            <p:nvPr/>
          </p:nvSpPr>
          <p:spPr>
            <a:xfrm>
              <a:off x="5526492" y="2118352"/>
              <a:ext cx="332705" cy="331821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6" name="Google Shape;1586;p53"/>
          <p:cNvSpPr txBox="1">
            <a:spLocks noGrp="1"/>
          </p:cNvSpPr>
          <p:nvPr>
            <p:ph type="subTitle" idx="1"/>
          </p:nvPr>
        </p:nvSpPr>
        <p:spPr>
          <a:xfrm flipH="1">
            <a:off x="2903426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MERCURY</a:t>
            </a:r>
            <a:endParaRPr/>
          </a:p>
        </p:txBody>
      </p:sp>
      <p:sp>
        <p:nvSpPr>
          <p:cNvPr id="1587" name="Google Shape;1587;p53"/>
          <p:cNvSpPr txBox="1">
            <a:spLocks noGrp="1"/>
          </p:cNvSpPr>
          <p:nvPr>
            <p:ph type="subTitle" idx="2"/>
          </p:nvPr>
        </p:nvSpPr>
        <p:spPr>
          <a:xfrm>
            <a:off x="3048250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Mercury is the closest planet to the  Sun and is only a bit larger than our Moon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88" name="Google Shape;1588;p53"/>
          <p:cNvSpPr txBox="1">
            <a:spLocks noGrp="1"/>
          </p:cNvSpPr>
          <p:nvPr>
            <p:ph type="subTitle" idx="3"/>
          </p:nvPr>
        </p:nvSpPr>
        <p:spPr>
          <a:xfrm flipH="1">
            <a:off x="4835822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MARS</a:t>
            </a:r>
            <a:endParaRPr/>
          </a:p>
        </p:txBody>
      </p:sp>
      <p:sp>
        <p:nvSpPr>
          <p:cNvPr id="1589" name="Google Shape;1589;p53"/>
          <p:cNvSpPr txBox="1">
            <a:spLocks noGrp="1"/>
          </p:cNvSpPr>
          <p:nvPr>
            <p:ph type="subTitle" idx="4"/>
          </p:nvPr>
        </p:nvSpPr>
        <p:spPr>
          <a:xfrm>
            <a:off x="4980639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Despite being red, Mars is a cold place, not hot. It’s full of iron oxide dust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90" name="Google Shape;1590;p53"/>
          <p:cNvSpPr txBox="1">
            <a:spLocks noGrp="1"/>
          </p:cNvSpPr>
          <p:nvPr>
            <p:ph type="subTitle" idx="5"/>
          </p:nvPr>
        </p:nvSpPr>
        <p:spPr>
          <a:xfrm flipH="1">
            <a:off x="6768213" y="2379600"/>
            <a:ext cx="17073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VENUS</a:t>
            </a:r>
            <a:endParaRPr/>
          </a:p>
        </p:txBody>
      </p:sp>
      <p:sp>
        <p:nvSpPr>
          <p:cNvPr id="1591" name="Google Shape;1591;p53"/>
          <p:cNvSpPr txBox="1">
            <a:spLocks noGrp="1"/>
          </p:cNvSpPr>
          <p:nvPr>
            <p:ph type="subTitle" idx="6"/>
          </p:nvPr>
        </p:nvSpPr>
        <p:spPr>
          <a:xfrm>
            <a:off x="6913047" y="2526550"/>
            <a:ext cx="1417500" cy="1203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 sz="1000"/>
              <a:t>Venus has a beautiful name and is the second planet from the Sun</a:t>
            </a: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" name="Google Shape;1596;p54"/>
          <p:cNvSpPr txBox="1">
            <a:spLocks noGrp="1"/>
          </p:cNvSpPr>
          <p:nvPr>
            <p:ph type="subTitle" idx="1"/>
          </p:nvPr>
        </p:nvSpPr>
        <p:spPr>
          <a:xfrm flipH="1">
            <a:off x="2144075" y="2211375"/>
            <a:ext cx="27675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b="0"/>
              <a:t>SOCIAL MEDIA</a:t>
            </a:r>
            <a:endParaRPr b="0"/>
          </a:p>
        </p:txBody>
      </p:sp>
      <p:sp>
        <p:nvSpPr>
          <p:cNvPr id="1597" name="Google Shape;1597;p5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04</a:t>
            </a:r>
            <a:endParaRPr b="0"/>
          </a:p>
        </p:txBody>
      </p:sp>
      <p:sp>
        <p:nvSpPr>
          <p:cNvPr id="1598" name="Google Shape;1598;p54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p55"/>
          <p:cNvSpPr txBox="1">
            <a:spLocks noGrp="1"/>
          </p:cNvSpPr>
          <p:nvPr>
            <p:ph type="ctrTitle"/>
          </p:nvPr>
        </p:nvSpPr>
        <p:spPr>
          <a:xfrm flipH="1">
            <a:off x="799801" y="656525"/>
            <a:ext cx="16287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-ES"/>
              <a:t>DESKTOP  SOFTWARE</a:t>
            </a:r>
            <a:endParaRPr/>
          </a:p>
        </p:txBody>
      </p:sp>
      <p:sp>
        <p:nvSpPr>
          <p:cNvPr id="1604" name="Google Shape;1604;p55"/>
          <p:cNvSpPr txBox="1">
            <a:spLocks noGrp="1"/>
          </p:cNvSpPr>
          <p:nvPr>
            <p:ph type="subTitle" idx="1"/>
          </p:nvPr>
        </p:nvSpPr>
        <p:spPr>
          <a:xfrm>
            <a:off x="799800" y="3330800"/>
            <a:ext cx="19254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  <p:pic>
        <p:nvPicPr>
          <p:cNvPr id="1605" name="Google Shape;1605;p55"/>
          <p:cNvPicPr preferRelativeResize="0"/>
          <p:nvPr/>
        </p:nvPicPr>
        <p:blipFill rotWithShape="1">
          <a:blip r:embed="rId3">
            <a:alphaModFix/>
          </a:blip>
          <a:srcRect b="21813"/>
          <a:stretch/>
        </p:blipFill>
        <p:spPr>
          <a:xfrm>
            <a:off x="3682796" y="1035376"/>
            <a:ext cx="3958329" cy="241130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6" name="Google Shape;1606;p55"/>
          <p:cNvGrpSpPr/>
          <p:nvPr/>
        </p:nvGrpSpPr>
        <p:grpSpPr>
          <a:xfrm>
            <a:off x="3528456" y="893490"/>
            <a:ext cx="4256011" cy="3241558"/>
            <a:chOff x="3804623" y="931514"/>
            <a:chExt cx="4311631" cy="3283920"/>
          </a:xfrm>
        </p:grpSpPr>
        <p:grpSp>
          <p:nvGrpSpPr>
            <p:cNvPr id="1607" name="Google Shape;1607;p55"/>
            <p:cNvGrpSpPr/>
            <p:nvPr/>
          </p:nvGrpSpPr>
          <p:grpSpPr>
            <a:xfrm>
              <a:off x="3804623" y="931514"/>
              <a:ext cx="4311631" cy="3283920"/>
              <a:chOff x="3420275" y="729475"/>
              <a:chExt cx="4831500" cy="3679875"/>
            </a:xfrm>
          </p:grpSpPr>
          <p:sp>
            <p:nvSpPr>
              <p:cNvPr id="1608" name="Google Shape;1608;p55"/>
              <p:cNvSpPr/>
              <p:nvPr/>
            </p:nvSpPr>
            <p:spPr>
              <a:xfrm>
                <a:off x="3586250" y="883825"/>
                <a:ext cx="4503600" cy="2746200"/>
              </a:xfrm>
              <a:prstGeom prst="rect">
                <a:avLst/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55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610" name="Google Shape;1610;p55"/>
              <p:cNvSpPr/>
              <p:nvPr/>
            </p:nvSpPr>
            <p:spPr>
              <a:xfrm>
                <a:off x="3420275" y="729475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55"/>
              <p:cNvSpPr/>
              <p:nvPr/>
            </p:nvSpPr>
            <p:spPr>
              <a:xfrm>
                <a:off x="3453125" y="762775"/>
                <a:ext cx="4765800" cy="29901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68575" rIns="68575" bIns="6857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12" name="Google Shape;1612;p55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" name="Google Shape;1617;p56"/>
          <p:cNvSpPr txBox="1">
            <a:spLocks noGrp="1"/>
          </p:cNvSpPr>
          <p:nvPr>
            <p:ph type="ctrTitle"/>
          </p:nvPr>
        </p:nvSpPr>
        <p:spPr>
          <a:xfrm flipH="1">
            <a:off x="7155793" y="656525"/>
            <a:ext cx="10344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TABLET APP</a:t>
            </a:r>
            <a:endParaRPr b="0"/>
          </a:p>
        </p:txBody>
      </p:sp>
      <p:sp>
        <p:nvSpPr>
          <p:cNvPr id="1618" name="Google Shape;1618;p56"/>
          <p:cNvSpPr txBox="1">
            <a:spLocks noGrp="1"/>
          </p:cNvSpPr>
          <p:nvPr>
            <p:ph type="subTitle" idx="1"/>
          </p:nvPr>
        </p:nvSpPr>
        <p:spPr>
          <a:xfrm>
            <a:off x="6249351" y="3330800"/>
            <a:ext cx="19407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  <p:grpSp>
        <p:nvGrpSpPr>
          <p:cNvPr id="1619" name="Google Shape;1619;p56"/>
          <p:cNvGrpSpPr/>
          <p:nvPr/>
        </p:nvGrpSpPr>
        <p:grpSpPr>
          <a:xfrm>
            <a:off x="1541060" y="780878"/>
            <a:ext cx="2604964" cy="3581862"/>
            <a:chOff x="-734425" y="725975"/>
            <a:chExt cx="2684700" cy="3691500"/>
          </a:xfrm>
        </p:grpSpPr>
        <p:sp>
          <p:nvSpPr>
            <p:cNvPr id="1620" name="Google Shape;1620;p56"/>
            <p:cNvSpPr/>
            <p:nvPr/>
          </p:nvSpPr>
          <p:spPr>
            <a:xfrm>
              <a:off x="-734425" y="725975"/>
              <a:ext cx="2684700" cy="3691500"/>
            </a:xfrm>
            <a:prstGeom prst="roundRect">
              <a:avLst>
                <a:gd name="adj" fmla="val 4846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00"/>
            </a:p>
          </p:txBody>
        </p:sp>
        <p:sp>
          <p:nvSpPr>
            <p:cNvPr id="1621" name="Google Shape;1621;p56"/>
            <p:cNvSpPr/>
            <p:nvPr/>
          </p:nvSpPr>
          <p:spPr>
            <a:xfrm>
              <a:off x="515525" y="4253150"/>
              <a:ext cx="184800" cy="109500"/>
            </a:xfrm>
            <a:prstGeom prst="roundRect">
              <a:avLst>
                <a:gd name="adj" fmla="val 50000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56"/>
            <p:cNvSpPr/>
            <p:nvPr/>
          </p:nvSpPr>
          <p:spPr>
            <a:xfrm>
              <a:off x="577175" y="801325"/>
              <a:ext cx="61500" cy="61500"/>
            </a:xfrm>
            <a:prstGeom prst="ellipse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6"/>
            <p:cNvSpPr/>
            <p:nvPr/>
          </p:nvSpPr>
          <p:spPr>
            <a:xfrm>
              <a:off x="-537625" y="945150"/>
              <a:ext cx="2291100" cy="32700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24" name="Google Shape;1624;p56"/>
          <p:cNvPicPr preferRelativeResize="0"/>
          <p:nvPr/>
        </p:nvPicPr>
        <p:blipFill rotWithShape="1">
          <a:blip r:embed="rId3">
            <a:alphaModFix/>
          </a:blip>
          <a:srcRect b="10642"/>
          <a:stretch/>
        </p:blipFill>
        <p:spPr>
          <a:xfrm>
            <a:off x="1730663" y="991425"/>
            <a:ext cx="2225737" cy="3177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57"/>
          <p:cNvSpPr txBox="1">
            <a:spLocks noGrp="1"/>
          </p:cNvSpPr>
          <p:nvPr>
            <p:ph type="ctrTitle"/>
          </p:nvPr>
        </p:nvSpPr>
        <p:spPr>
          <a:xfrm flipH="1">
            <a:off x="799927" y="656525"/>
            <a:ext cx="939600" cy="22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MOBILE WEB</a:t>
            </a:r>
            <a:endParaRPr b="0"/>
          </a:p>
        </p:txBody>
      </p:sp>
      <p:pic>
        <p:nvPicPr>
          <p:cNvPr id="1630" name="Google Shape;1630;p57"/>
          <p:cNvPicPr preferRelativeResize="0"/>
          <p:nvPr/>
        </p:nvPicPr>
        <p:blipFill rotWithShape="1">
          <a:blip r:embed="rId3">
            <a:alphaModFix/>
          </a:blip>
          <a:srcRect b="13217"/>
          <a:stretch/>
        </p:blipFill>
        <p:spPr>
          <a:xfrm>
            <a:off x="4538833" y="1094498"/>
            <a:ext cx="1704561" cy="3056296"/>
          </a:xfrm>
          <a:prstGeom prst="rect">
            <a:avLst/>
          </a:prstGeom>
          <a:noFill/>
          <a:ln>
            <a:noFill/>
          </a:ln>
        </p:spPr>
      </p:pic>
      <p:sp>
        <p:nvSpPr>
          <p:cNvPr id="1631" name="Google Shape;1631;p57"/>
          <p:cNvSpPr/>
          <p:nvPr/>
        </p:nvSpPr>
        <p:spPr>
          <a:xfrm>
            <a:off x="4483223" y="827967"/>
            <a:ext cx="1809607" cy="3608458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1632" name="Google Shape;1632;p57"/>
          <p:cNvSpPr txBox="1">
            <a:spLocks noGrp="1"/>
          </p:cNvSpPr>
          <p:nvPr>
            <p:ph type="subTitle" idx="1"/>
          </p:nvPr>
        </p:nvSpPr>
        <p:spPr>
          <a:xfrm>
            <a:off x="799800" y="3330800"/>
            <a:ext cx="1953900" cy="233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You can replace the image on the screen with your own work. Just delete this one, add yours and send it to the back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" name="Google Shape;1637;p58"/>
          <p:cNvSpPr txBox="1">
            <a:spLocks noGrp="1"/>
          </p:cNvSpPr>
          <p:nvPr>
            <p:ph type="ctrTitle"/>
          </p:nvPr>
        </p:nvSpPr>
        <p:spPr>
          <a:xfrm flipH="1">
            <a:off x="7260763" y="827963"/>
            <a:ext cx="11922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OUR TEAM</a:t>
            </a:r>
            <a:endParaRPr b="0"/>
          </a:p>
        </p:txBody>
      </p:sp>
      <p:sp>
        <p:nvSpPr>
          <p:cNvPr id="1638" name="Google Shape;1638;p58"/>
          <p:cNvSpPr txBox="1"/>
          <p:nvPr/>
        </p:nvSpPr>
        <p:spPr>
          <a:xfrm>
            <a:off x="3910037" y="2670800"/>
            <a:ext cx="8394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HELENA JAMES</a:t>
            </a:r>
            <a:endParaRPr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39" name="Google Shape;1639;p58"/>
          <p:cNvSpPr txBox="1"/>
          <p:nvPr/>
        </p:nvSpPr>
        <p:spPr>
          <a:xfrm>
            <a:off x="1557582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You can replace the  image on the screen with  your own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640" name="Google Shape;1640;p58"/>
          <p:cNvSpPr txBox="1"/>
          <p:nvPr/>
        </p:nvSpPr>
        <p:spPr>
          <a:xfrm>
            <a:off x="2116073" y="2670800"/>
            <a:ext cx="4566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JOHN DOE</a:t>
            </a:r>
            <a:endParaRPr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1" name="Google Shape;1641;p58"/>
          <p:cNvSpPr txBox="1"/>
          <p:nvPr/>
        </p:nvSpPr>
        <p:spPr>
          <a:xfrm>
            <a:off x="5842460" y="2670800"/>
            <a:ext cx="930900" cy="2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rPr>
              <a:t>JAMES PATTERSON</a:t>
            </a:r>
            <a:endParaRPr>
              <a:solidFill>
                <a:schemeClr val="lt1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1642" name="Google Shape;1642;p58"/>
          <p:cNvSpPr txBox="1"/>
          <p:nvPr/>
        </p:nvSpPr>
        <p:spPr>
          <a:xfrm>
            <a:off x="3542813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You can replace the  image on the screen with  your own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sp>
        <p:nvSpPr>
          <p:cNvPr id="1643" name="Google Shape;1643;p58"/>
          <p:cNvSpPr txBox="1"/>
          <p:nvPr/>
        </p:nvSpPr>
        <p:spPr>
          <a:xfrm>
            <a:off x="5521011" y="3208069"/>
            <a:ext cx="1573800" cy="4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noAutofit/>
          </a:bodyPr>
          <a:lstStyle/>
          <a:p>
            <a:pPr marL="12700" marR="0" lvl="0" indent="0" algn="ctr" rtl="0">
              <a:lnSpc>
                <a:spcPct val="1111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You can replace the  image on the screen with  your own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  <p:cxnSp>
        <p:nvCxnSpPr>
          <p:cNvPr id="1644" name="Google Shape;1644;p58"/>
          <p:cNvCxnSpPr/>
          <p:nvPr/>
        </p:nvCxnSpPr>
        <p:spPr>
          <a:xfrm>
            <a:off x="3363989" y="2794025"/>
            <a:ext cx="0" cy="655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5" name="Google Shape;1645;p58"/>
          <p:cNvCxnSpPr/>
          <p:nvPr/>
        </p:nvCxnSpPr>
        <p:spPr>
          <a:xfrm>
            <a:off x="5355030" y="2794025"/>
            <a:ext cx="0" cy="655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46" name="Google Shape;1646;p58"/>
          <p:cNvGrpSpPr/>
          <p:nvPr/>
        </p:nvGrpSpPr>
        <p:grpSpPr>
          <a:xfrm>
            <a:off x="2175223" y="1890175"/>
            <a:ext cx="4309005" cy="430342"/>
            <a:chOff x="2175223" y="1890175"/>
            <a:chExt cx="4309005" cy="430342"/>
          </a:xfrm>
        </p:grpSpPr>
        <p:grpSp>
          <p:nvGrpSpPr>
            <p:cNvPr id="1647" name="Google Shape;1647;p58"/>
            <p:cNvGrpSpPr/>
            <p:nvPr/>
          </p:nvGrpSpPr>
          <p:grpSpPr>
            <a:xfrm>
              <a:off x="2175223" y="1908905"/>
              <a:ext cx="393868" cy="392881"/>
              <a:chOff x="-54081175" y="1903275"/>
              <a:chExt cx="319025" cy="318225"/>
            </a:xfrm>
          </p:grpSpPr>
          <p:sp>
            <p:nvSpPr>
              <p:cNvPr id="1648" name="Google Shape;1648;p58"/>
              <p:cNvSpPr/>
              <p:nvPr/>
            </p:nvSpPr>
            <p:spPr>
              <a:xfrm>
                <a:off x="-53959075" y="2135825"/>
                <a:ext cx="72475" cy="28975"/>
              </a:xfrm>
              <a:custGeom>
                <a:avLst/>
                <a:gdLst/>
                <a:ahLst/>
                <a:cxnLst/>
                <a:rect l="l" t="t" r="r" b="b"/>
                <a:pathLst>
                  <a:path w="2899" h="1159" extrusionOk="0">
                    <a:moveTo>
                      <a:pt x="386" y="1"/>
                    </a:moveTo>
                    <a:cubicBezTo>
                      <a:pt x="292" y="1"/>
                      <a:pt x="205" y="40"/>
                      <a:pt x="158" y="119"/>
                    </a:cubicBezTo>
                    <a:cubicBezTo>
                      <a:pt x="0" y="276"/>
                      <a:pt x="0" y="497"/>
                      <a:pt x="158" y="623"/>
                    </a:cubicBezTo>
                    <a:cubicBezTo>
                      <a:pt x="504" y="970"/>
                      <a:pt x="977" y="1159"/>
                      <a:pt x="1449" y="1159"/>
                    </a:cubicBezTo>
                    <a:cubicBezTo>
                      <a:pt x="1922" y="1159"/>
                      <a:pt x="2426" y="970"/>
                      <a:pt x="2741" y="623"/>
                    </a:cubicBezTo>
                    <a:cubicBezTo>
                      <a:pt x="2899" y="465"/>
                      <a:pt x="2899" y="213"/>
                      <a:pt x="2741" y="119"/>
                    </a:cubicBezTo>
                    <a:cubicBezTo>
                      <a:pt x="2678" y="40"/>
                      <a:pt x="2592" y="1"/>
                      <a:pt x="2501" y="1"/>
                    </a:cubicBezTo>
                    <a:cubicBezTo>
                      <a:pt x="2410" y="1"/>
                      <a:pt x="2316" y="40"/>
                      <a:pt x="2237" y="119"/>
                    </a:cubicBezTo>
                    <a:cubicBezTo>
                      <a:pt x="2048" y="308"/>
                      <a:pt x="1733" y="434"/>
                      <a:pt x="1449" y="434"/>
                    </a:cubicBezTo>
                    <a:cubicBezTo>
                      <a:pt x="1134" y="434"/>
                      <a:pt x="851" y="308"/>
                      <a:pt x="662" y="119"/>
                    </a:cubicBezTo>
                    <a:cubicBezTo>
                      <a:pt x="583" y="40"/>
                      <a:pt x="481" y="1"/>
                      <a:pt x="3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8"/>
              <p:cNvSpPr/>
              <p:nvPr/>
            </p:nvSpPr>
            <p:spPr>
              <a:xfrm>
                <a:off x="-54081175" y="1903275"/>
                <a:ext cx="319025" cy="318225"/>
              </a:xfrm>
              <a:custGeom>
                <a:avLst/>
                <a:gdLst/>
                <a:ahLst/>
                <a:cxnLst/>
                <a:rect l="l" t="t" r="r" b="b"/>
                <a:pathLst>
                  <a:path w="12761" h="12729" extrusionOk="0">
                    <a:moveTo>
                      <a:pt x="6365" y="757"/>
                    </a:moveTo>
                    <a:cubicBezTo>
                      <a:pt x="7594" y="757"/>
                      <a:pt x="8728" y="1324"/>
                      <a:pt x="9515" y="2238"/>
                    </a:cubicBezTo>
                    <a:lnTo>
                      <a:pt x="8570" y="2238"/>
                    </a:lnTo>
                    <a:cubicBezTo>
                      <a:pt x="7436" y="2238"/>
                      <a:pt x="6396" y="1702"/>
                      <a:pt x="5829" y="789"/>
                    </a:cubicBezTo>
                    <a:cubicBezTo>
                      <a:pt x="5987" y="757"/>
                      <a:pt x="6176" y="757"/>
                      <a:pt x="6365" y="757"/>
                    </a:cubicBezTo>
                    <a:close/>
                    <a:moveTo>
                      <a:pt x="5042" y="946"/>
                    </a:moveTo>
                    <a:cubicBezTo>
                      <a:pt x="5357" y="1482"/>
                      <a:pt x="5829" y="1954"/>
                      <a:pt x="6365" y="2332"/>
                    </a:cubicBezTo>
                    <a:cubicBezTo>
                      <a:pt x="7027" y="2742"/>
                      <a:pt x="7783" y="2962"/>
                      <a:pt x="8570" y="2962"/>
                    </a:cubicBezTo>
                    <a:lnTo>
                      <a:pt x="9988" y="2962"/>
                    </a:lnTo>
                    <a:cubicBezTo>
                      <a:pt x="10272" y="3498"/>
                      <a:pt x="10461" y="4160"/>
                      <a:pt x="10461" y="4853"/>
                    </a:cubicBezTo>
                    <a:lnTo>
                      <a:pt x="10461" y="5199"/>
                    </a:lnTo>
                    <a:lnTo>
                      <a:pt x="10429" y="5199"/>
                    </a:lnTo>
                    <a:cubicBezTo>
                      <a:pt x="10272" y="4380"/>
                      <a:pt x="9484" y="3687"/>
                      <a:pt x="8570" y="3687"/>
                    </a:cubicBezTo>
                    <a:cubicBezTo>
                      <a:pt x="7657" y="3687"/>
                      <a:pt x="6932" y="4317"/>
                      <a:pt x="6775" y="5199"/>
                    </a:cubicBezTo>
                    <a:lnTo>
                      <a:pt x="5924" y="5199"/>
                    </a:lnTo>
                    <a:cubicBezTo>
                      <a:pt x="5766" y="4317"/>
                      <a:pt x="4979" y="3687"/>
                      <a:pt x="4128" y="3687"/>
                    </a:cubicBezTo>
                    <a:cubicBezTo>
                      <a:pt x="3214" y="3687"/>
                      <a:pt x="2427" y="4380"/>
                      <a:pt x="2269" y="5199"/>
                    </a:cubicBezTo>
                    <a:lnTo>
                      <a:pt x="2238" y="5199"/>
                    </a:lnTo>
                    <a:lnTo>
                      <a:pt x="2238" y="4853"/>
                    </a:lnTo>
                    <a:cubicBezTo>
                      <a:pt x="2206" y="3025"/>
                      <a:pt x="3372" y="1482"/>
                      <a:pt x="5042" y="946"/>
                    </a:cubicBezTo>
                    <a:close/>
                    <a:moveTo>
                      <a:pt x="1450" y="5231"/>
                    </a:moveTo>
                    <a:lnTo>
                      <a:pt x="1450" y="6711"/>
                    </a:lnTo>
                    <a:cubicBezTo>
                      <a:pt x="1431" y="6713"/>
                      <a:pt x="1413" y="6714"/>
                      <a:pt x="1394" y="6714"/>
                    </a:cubicBezTo>
                    <a:cubicBezTo>
                      <a:pt x="1009" y="6714"/>
                      <a:pt x="694" y="6408"/>
                      <a:pt x="694" y="5987"/>
                    </a:cubicBezTo>
                    <a:cubicBezTo>
                      <a:pt x="694" y="5577"/>
                      <a:pt x="1009" y="5231"/>
                      <a:pt x="1450" y="5231"/>
                    </a:cubicBezTo>
                    <a:close/>
                    <a:moveTo>
                      <a:pt x="4097" y="4538"/>
                    </a:moveTo>
                    <a:cubicBezTo>
                      <a:pt x="4727" y="4538"/>
                      <a:pt x="5199" y="5042"/>
                      <a:pt x="5199" y="5640"/>
                    </a:cubicBezTo>
                    <a:cubicBezTo>
                      <a:pt x="5199" y="6270"/>
                      <a:pt x="4664" y="6743"/>
                      <a:pt x="4097" y="6743"/>
                    </a:cubicBezTo>
                    <a:cubicBezTo>
                      <a:pt x="3467" y="6743"/>
                      <a:pt x="2931" y="6207"/>
                      <a:pt x="2931" y="5640"/>
                    </a:cubicBezTo>
                    <a:cubicBezTo>
                      <a:pt x="2931" y="5042"/>
                      <a:pt x="3467" y="4538"/>
                      <a:pt x="4097" y="4538"/>
                    </a:cubicBezTo>
                    <a:close/>
                    <a:moveTo>
                      <a:pt x="8539" y="4538"/>
                    </a:moveTo>
                    <a:cubicBezTo>
                      <a:pt x="9169" y="4538"/>
                      <a:pt x="9673" y="5042"/>
                      <a:pt x="9673" y="5640"/>
                    </a:cubicBezTo>
                    <a:cubicBezTo>
                      <a:pt x="9673" y="6207"/>
                      <a:pt x="9169" y="6743"/>
                      <a:pt x="8539" y="6743"/>
                    </a:cubicBezTo>
                    <a:cubicBezTo>
                      <a:pt x="7940" y="6743"/>
                      <a:pt x="7436" y="6207"/>
                      <a:pt x="7436" y="5640"/>
                    </a:cubicBezTo>
                    <a:cubicBezTo>
                      <a:pt x="7436" y="5010"/>
                      <a:pt x="7940" y="4538"/>
                      <a:pt x="8539" y="4538"/>
                    </a:cubicBezTo>
                    <a:close/>
                    <a:moveTo>
                      <a:pt x="11217" y="5231"/>
                    </a:moveTo>
                    <a:cubicBezTo>
                      <a:pt x="11595" y="5231"/>
                      <a:pt x="11973" y="5577"/>
                      <a:pt x="11973" y="5987"/>
                    </a:cubicBezTo>
                    <a:cubicBezTo>
                      <a:pt x="11973" y="6428"/>
                      <a:pt x="11595" y="6743"/>
                      <a:pt x="11217" y="6743"/>
                    </a:cubicBezTo>
                    <a:lnTo>
                      <a:pt x="11217" y="5231"/>
                    </a:lnTo>
                    <a:close/>
                    <a:moveTo>
                      <a:pt x="10461" y="5987"/>
                    </a:moveTo>
                    <a:lnTo>
                      <a:pt x="10461" y="7877"/>
                    </a:lnTo>
                    <a:lnTo>
                      <a:pt x="10461" y="8224"/>
                    </a:lnTo>
                    <a:lnTo>
                      <a:pt x="8696" y="8224"/>
                    </a:lnTo>
                    <a:cubicBezTo>
                      <a:pt x="7972" y="7767"/>
                      <a:pt x="7153" y="7538"/>
                      <a:pt x="6337" y="7538"/>
                    </a:cubicBezTo>
                    <a:cubicBezTo>
                      <a:pt x="5522" y="7538"/>
                      <a:pt x="4711" y="7767"/>
                      <a:pt x="4002" y="8224"/>
                    </a:cubicBezTo>
                    <a:lnTo>
                      <a:pt x="2238" y="8224"/>
                    </a:lnTo>
                    <a:lnTo>
                      <a:pt x="2238" y="7877"/>
                    </a:lnTo>
                    <a:lnTo>
                      <a:pt x="2238" y="5987"/>
                    </a:lnTo>
                    <a:lnTo>
                      <a:pt x="2269" y="5987"/>
                    </a:lnTo>
                    <a:cubicBezTo>
                      <a:pt x="2427" y="6806"/>
                      <a:pt x="3214" y="7468"/>
                      <a:pt x="4128" y="7468"/>
                    </a:cubicBezTo>
                    <a:cubicBezTo>
                      <a:pt x="5042" y="7468"/>
                      <a:pt x="5766" y="6837"/>
                      <a:pt x="5955" y="5987"/>
                    </a:cubicBezTo>
                    <a:lnTo>
                      <a:pt x="6775" y="5987"/>
                    </a:lnTo>
                    <a:cubicBezTo>
                      <a:pt x="6932" y="6837"/>
                      <a:pt x="7720" y="7468"/>
                      <a:pt x="8570" y="7468"/>
                    </a:cubicBezTo>
                    <a:cubicBezTo>
                      <a:pt x="9106" y="7468"/>
                      <a:pt x="9578" y="7279"/>
                      <a:pt x="9925" y="6932"/>
                    </a:cubicBezTo>
                    <a:cubicBezTo>
                      <a:pt x="10209" y="6648"/>
                      <a:pt x="10366" y="6333"/>
                      <a:pt x="10429" y="5987"/>
                    </a:cubicBezTo>
                    <a:close/>
                    <a:moveTo>
                      <a:pt x="6318" y="8271"/>
                    </a:moveTo>
                    <a:cubicBezTo>
                      <a:pt x="7027" y="8271"/>
                      <a:pt x="7735" y="8476"/>
                      <a:pt x="8350" y="8885"/>
                    </a:cubicBezTo>
                    <a:cubicBezTo>
                      <a:pt x="8413" y="8948"/>
                      <a:pt x="8444" y="8980"/>
                      <a:pt x="8539" y="8980"/>
                    </a:cubicBezTo>
                    <a:lnTo>
                      <a:pt x="10272" y="8980"/>
                    </a:lnTo>
                    <a:cubicBezTo>
                      <a:pt x="9799" y="10713"/>
                      <a:pt x="8224" y="11973"/>
                      <a:pt x="6333" y="11973"/>
                    </a:cubicBezTo>
                    <a:cubicBezTo>
                      <a:pt x="4443" y="11973"/>
                      <a:pt x="2868" y="10713"/>
                      <a:pt x="2364" y="8980"/>
                    </a:cubicBezTo>
                    <a:lnTo>
                      <a:pt x="4097" y="8980"/>
                    </a:lnTo>
                    <a:cubicBezTo>
                      <a:pt x="4160" y="8980"/>
                      <a:pt x="4254" y="8948"/>
                      <a:pt x="4286" y="8885"/>
                    </a:cubicBezTo>
                    <a:cubicBezTo>
                      <a:pt x="4900" y="8476"/>
                      <a:pt x="5609" y="8271"/>
                      <a:pt x="6318" y="8271"/>
                    </a:cubicBezTo>
                    <a:close/>
                    <a:moveTo>
                      <a:pt x="6333" y="1"/>
                    </a:moveTo>
                    <a:cubicBezTo>
                      <a:pt x="3782" y="1"/>
                      <a:pt x="1639" y="1986"/>
                      <a:pt x="1482" y="4475"/>
                    </a:cubicBezTo>
                    <a:cubicBezTo>
                      <a:pt x="663" y="4475"/>
                      <a:pt x="1" y="5168"/>
                      <a:pt x="1" y="5987"/>
                    </a:cubicBezTo>
                    <a:cubicBezTo>
                      <a:pt x="1" y="6806"/>
                      <a:pt x="663" y="7468"/>
                      <a:pt x="1482" y="7468"/>
                    </a:cubicBezTo>
                    <a:lnTo>
                      <a:pt x="1482" y="7877"/>
                    </a:lnTo>
                    <a:cubicBezTo>
                      <a:pt x="1482" y="10555"/>
                      <a:pt x="3656" y="12729"/>
                      <a:pt x="6365" y="12729"/>
                    </a:cubicBezTo>
                    <a:cubicBezTo>
                      <a:pt x="9043" y="12729"/>
                      <a:pt x="11248" y="10555"/>
                      <a:pt x="11248" y="7877"/>
                    </a:cubicBezTo>
                    <a:lnTo>
                      <a:pt x="11248" y="7468"/>
                    </a:lnTo>
                    <a:cubicBezTo>
                      <a:pt x="12067" y="7468"/>
                      <a:pt x="12760" y="6806"/>
                      <a:pt x="12760" y="5987"/>
                    </a:cubicBezTo>
                    <a:cubicBezTo>
                      <a:pt x="12697" y="5168"/>
                      <a:pt x="12036" y="4475"/>
                      <a:pt x="11217" y="4475"/>
                    </a:cubicBezTo>
                    <a:cubicBezTo>
                      <a:pt x="11028" y="1954"/>
                      <a:pt x="8885" y="1"/>
                      <a:pt x="63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0" name="Google Shape;1650;p58"/>
            <p:cNvGrpSpPr/>
            <p:nvPr/>
          </p:nvGrpSpPr>
          <p:grpSpPr>
            <a:xfrm>
              <a:off x="4110373" y="1890175"/>
              <a:ext cx="432370" cy="430342"/>
              <a:chOff x="-55620175" y="2686900"/>
              <a:chExt cx="319800" cy="318300"/>
            </a:xfrm>
          </p:grpSpPr>
          <p:sp>
            <p:nvSpPr>
              <p:cNvPr id="1651" name="Google Shape;1651;p58"/>
              <p:cNvSpPr/>
              <p:nvPr/>
            </p:nvSpPr>
            <p:spPr>
              <a:xfrm>
                <a:off x="-55514650" y="2917925"/>
                <a:ext cx="72500" cy="29775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1191" extrusionOk="0">
                    <a:moveTo>
                      <a:pt x="387" y="1"/>
                    </a:moveTo>
                    <a:cubicBezTo>
                      <a:pt x="292" y="1"/>
                      <a:pt x="206" y="40"/>
                      <a:pt x="158" y="119"/>
                    </a:cubicBezTo>
                    <a:cubicBezTo>
                      <a:pt x="1" y="277"/>
                      <a:pt x="1" y="529"/>
                      <a:pt x="158" y="655"/>
                    </a:cubicBezTo>
                    <a:cubicBezTo>
                      <a:pt x="505" y="1001"/>
                      <a:pt x="978" y="1190"/>
                      <a:pt x="1450" y="1190"/>
                    </a:cubicBezTo>
                    <a:cubicBezTo>
                      <a:pt x="1954" y="1190"/>
                      <a:pt x="2427" y="1001"/>
                      <a:pt x="2742" y="655"/>
                    </a:cubicBezTo>
                    <a:cubicBezTo>
                      <a:pt x="2899" y="497"/>
                      <a:pt x="2899" y="245"/>
                      <a:pt x="2742" y="119"/>
                    </a:cubicBezTo>
                    <a:cubicBezTo>
                      <a:pt x="2679" y="72"/>
                      <a:pt x="2592" y="48"/>
                      <a:pt x="2502" y="48"/>
                    </a:cubicBezTo>
                    <a:cubicBezTo>
                      <a:pt x="2411" y="48"/>
                      <a:pt x="2317" y="72"/>
                      <a:pt x="2238" y="119"/>
                    </a:cubicBezTo>
                    <a:cubicBezTo>
                      <a:pt x="2049" y="340"/>
                      <a:pt x="1734" y="434"/>
                      <a:pt x="1450" y="434"/>
                    </a:cubicBezTo>
                    <a:cubicBezTo>
                      <a:pt x="1135" y="434"/>
                      <a:pt x="852" y="340"/>
                      <a:pt x="663" y="119"/>
                    </a:cubicBezTo>
                    <a:cubicBezTo>
                      <a:pt x="584" y="40"/>
                      <a:pt x="481" y="1"/>
                      <a:pt x="38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8"/>
              <p:cNvSpPr/>
              <p:nvPr/>
            </p:nvSpPr>
            <p:spPr>
              <a:xfrm>
                <a:off x="-55450050" y="2854725"/>
                <a:ext cx="18125" cy="18150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26" extrusionOk="0">
                    <a:moveTo>
                      <a:pt x="378" y="1"/>
                    </a:moveTo>
                    <a:cubicBezTo>
                      <a:pt x="158" y="1"/>
                      <a:pt x="0" y="190"/>
                      <a:pt x="0" y="379"/>
                    </a:cubicBezTo>
                    <a:cubicBezTo>
                      <a:pt x="0" y="568"/>
                      <a:pt x="158" y="725"/>
                      <a:pt x="378" y="725"/>
                    </a:cubicBezTo>
                    <a:cubicBezTo>
                      <a:pt x="567" y="725"/>
                      <a:pt x="725" y="568"/>
                      <a:pt x="725" y="379"/>
                    </a:cubicBezTo>
                    <a:cubicBezTo>
                      <a:pt x="725" y="190"/>
                      <a:pt x="567" y="1"/>
                      <a:pt x="3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8"/>
              <p:cNvSpPr/>
              <p:nvPr/>
            </p:nvSpPr>
            <p:spPr>
              <a:xfrm>
                <a:off x="-55524875" y="2855525"/>
                <a:ext cx="18925" cy="174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698" extrusionOk="0">
                    <a:moveTo>
                      <a:pt x="410" y="0"/>
                    </a:moveTo>
                    <a:cubicBezTo>
                      <a:pt x="189" y="0"/>
                      <a:pt x="0" y="158"/>
                      <a:pt x="0" y="347"/>
                    </a:cubicBezTo>
                    <a:cubicBezTo>
                      <a:pt x="0" y="536"/>
                      <a:pt x="189" y="693"/>
                      <a:pt x="410" y="693"/>
                    </a:cubicBezTo>
                    <a:cubicBezTo>
                      <a:pt x="423" y="696"/>
                      <a:pt x="437" y="697"/>
                      <a:pt x="451" y="697"/>
                    </a:cubicBezTo>
                    <a:cubicBezTo>
                      <a:pt x="598" y="697"/>
                      <a:pt x="756" y="548"/>
                      <a:pt x="756" y="347"/>
                    </a:cubicBezTo>
                    <a:cubicBezTo>
                      <a:pt x="756" y="158"/>
                      <a:pt x="599" y="0"/>
                      <a:pt x="41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8"/>
              <p:cNvSpPr/>
              <p:nvPr/>
            </p:nvSpPr>
            <p:spPr>
              <a:xfrm>
                <a:off x="-55620175" y="2686900"/>
                <a:ext cx="319800" cy="318300"/>
              </a:xfrm>
              <a:custGeom>
                <a:avLst/>
                <a:gdLst/>
                <a:ahLst/>
                <a:cxnLst/>
                <a:rect l="l" t="t" r="r" b="b"/>
                <a:pathLst>
                  <a:path w="12792" h="12732" extrusionOk="0">
                    <a:moveTo>
                      <a:pt x="5671" y="2240"/>
                    </a:moveTo>
                    <a:cubicBezTo>
                      <a:pt x="6333" y="2240"/>
                      <a:pt x="6931" y="2429"/>
                      <a:pt x="7435" y="2744"/>
                    </a:cubicBezTo>
                    <a:cubicBezTo>
                      <a:pt x="7057" y="4225"/>
                      <a:pt x="5703" y="5233"/>
                      <a:pt x="4159" y="5233"/>
                    </a:cubicBezTo>
                    <a:lnTo>
                      <a:pt x="2332" y="5233"/>
                    </a:lnTo>
                    <a:cubicBezTo>
                      <a:pt x="2489" y="3532"/>
                      <a:pt x="3938" y="2240"/>
                      <a:pt x="5671" y="2240"/>
                    </a:cubicBezTo>
                    <a:close/>
                    <a:moveTo>
                      <a:pt x="8318" y="732"/>
                    </a:moveTo>
                    <a:cubicBezTo>
                      <a:pt x="8434" y="732"/>
                      <a:pt x="8549" y="741"/>
                      <a:pt x="8664" y="759"/>
                    </a:cubicBezTo>
                    <a:cubicBezTo>
                      <a:pt x="9735" y="917"/>
                      <a:pt x="10523" y="1925"/>
                      <a:pt x="10523" y="3059"/>
                    </a:cubicBezTo>
                    <a:lnTo>
                      <a:pt x="10523" y="6147"/>
                    </a:lnTo>
                    <a:cubicBezTo>
                      <a:pt x="10271" y="6021"/>
                      <a:pt x="10050" y="5958"/>
                      <a:pt x="9767" y="5958"/>
                    </a:cubicBezTo>
                    <a:lnTo>
                      <a:pt x="9767" y="5580"/>
                    </a:lnTo>
                    <a:cubicBezTo>
                      <a:pt x="9767" y="3626"/>
                      <a:pt x="8349" y="1957"/>
                      <a:pt x="6490" y="1578"/>
                    </a:cubicBezTo>
                    <a:cubicBezTo>
                      <a:pt x="6975" y="1040"/>
                      <a:pt x="7643" y="732"/>
                      <a:pt x="8318" y="732"/>
                    </a:cubicBezTo>
                    <a:close/>
                    <a:moveTo>
                      <a:pt x="1544" y="6745"/>
                    </a:moveTo>
                    <a:lnTo>
                      <a:pt x="1544" y="8226"/>
                    </a:lnTo>
                    <a:cubicBezTo>
                      <a:pt x="1134" y="8226"/>
                      <a:pt x="788" y="7879"/>
                      <a:pt x="788" y="7470"/>
                    </a:cubicBezTo>
                    <a:cubicBezTo>
                      <a:pt x="788" y="7092"/>
                      <a:pt x="1134" y="6745"/>
                      <a:pt x="1544" y="6745"/>
                    </a:cubicBezTo>
                    <a:close/>
                    <a:moveTo>
                      <a:pt x="9798" y="6745"/>
                    </a:moveTo>
                    <a:cubicBezTo>
                      <a:pt x="10208" y="6745"/>
                      <a:pt x="10554" y="7060"/>
                      <a:pt x="10554" y="7470"/>
                    </a:cubicBezTo>
                    <a:cubicBezTo>
                      <a:pt x="10554" y="7879"/>
                      <a:pt x="10208" y="8226"/>
                      <a:pt x="9798" y="8226"/>
                    </a:cubicBezTo>
                    <a:lnTo>
                      <a:pt x="9798" y="6745"/>
                    </a:lnTo>
                    <a:close/>
                    <a:moveTo>
                      <a:pt x="10712" y="8667"/>
                    </a:moveTo>
                    <a:cubicBezTo>
                      <a:pt x="10775" y="8888"/>
                      <a:pt x="10869" y="9108"/>
                      <a:pt x="11027" y="9297"/>
                    </a:cubicBezTo>
                    <a:cubicBezTo>
                      <a:pt x="11090" y="9455"/>
                      <a:pt x="11216" y="9549"/>
                      <a:pt x="11342" y="9707"/>
                    </a:cubicBezTo>
                    <a:lnTo>
                      <a:pt x="9652" y="9707"/>
                    </a:lnTo>
                    <a:cubicBezTo>
                      <a:pt x="9738" y="9468"/>
                      <a:pt x="9768" y="9254"/>
                      <a:pt x="9798" y="8982"/>
                    </a:cubicBezTo>
                    <a:cubicBezTo>
                      <a:pt x="10145" y="8982"/>
                      <a:pt x="10460" y="8856"/>
                      <a:pt x="10712" y="8667"/>
                    </a:cubicBezTo>
                    <a:close/>
                    <a:moveTo>
                      <a:pt x="8066" y="3280"/>
                    </a:moveTo>
                    <a:cubicBezTo>
                      <a:pt x="8664" y="3847"/>
                      <a:pt x="9042" y="4729"/>
                      <a:pt x="9042" y="5643"/>
                    </a:cubicBezTo>
                    <a:lnTo>
                      <a:pt x="9042" y="8636"/>
                    </a:lnTo>
                    <a:cubicBezTo>
                      <a:pt x="9042" y="10463"/>
                      <a:pt x="7530" y="11975"/>
                      <a:pt x="5671" y="11975"/>
                    </a:cubicBezTo>
                    <a:cubicBezTo>
                      <a:pt x="3812" y="11975"/>
                      <a:pt x="2269" y="10431"/>
                      <a:pt x="2269" y="8573"/>
                    </a:cubicBezTo>
                    <a:lnTo>
                      <a:pt x="2269" y="5989"/>
                    </a:lnTo>
                    <a:lnTo>
                      <a:pt x="4159" y="5989"/>
                    </a:lnTo>
                    <a:cubicBezTo>
                      <a:pt x="5104" y="5989"/>
                      <a:pt x="6049" y="5643"/>
                      <a:pt x="6805" y="5044"/>
                    </a:cubicBezTo>
                    <a:cubicBezTo>
                      <a:pt x="7404" y="4571"/>
                      <a:pt x="7782" y="3941"/>
                      <a:pt x="8066" y="3280"/>
                    </a:cubicBezTo>
                    <a:close/>
                    <a:moveTo>
                      <a:pt x="8329" y="0"/>
                    </a:moveTo>
                    <a:cubicBezTo>
                      <a:pt x="7237" y="0"/>
                      <a:pt x="6224" y="580"/>
                      <a:pt x="5671" y="1547"/>
                    </a:cubicBezTo>
                    <a:lnTo>
                      <a:pt x="5640" y="1547"/>
                    </a:lnTo>
                    <a:cubicBezTo>
                      <a:pt x="3340" y="1547"/>
                      <a:pt x="1481" y="3374"/>
                      <a:pt x="1481" y="5643"/>
                    </a:cubicBezTo>
                    <a:lnTo>
                      <a:pt x="1481" y="5989"/>
                    </a:lnTo>
                    <a:cubicBezTo>
                      <a:pt x="662" y="5989"/>
                      <a:pt x="0" y="6651"/>
                      <a:pt x="0" y="7470"/>
                    </a:cubicBezTo>
                    <a:cubicBezTo>
                      <a:pt x="0" y="8320"/>
                      <a:pt x="662" y="8982"/>
                      <a:pt x="1481" y="8982"/>
                    </a:cubicBezTo>
                    <a:cubicBezTo>
                      <a:pt x="1702" y="11061"/>
                      <a:pt x="3466" y="12731"/>
                      <a:pt x="5577" y="12731"/>
                    </a:cubicBezTo>
                    <a:cubicBezTo>
                      <a:pt x="7215" y="12731"/>
                      <a:pt x="8570" y="11818"/>
                      <a:pt x="9263" y="10463"/>
                    </a:cubicBezTo>
                    <a:lnTo>
                      <a:pt x="12319" y="10463"/>
                    </a:lnTo>
                    <a:cubicBezTo>
                      <a:pt x="12476" y="10463"/>
                      <a:pt x="12634" y="10368"/>
                      <a:pt x="12665" y="10211"/>
                    </a:cubicBezTo>
                    <a:cubicBezTo>
                      <a:pt x="12791" y="9990"/>
                      <a:pt x="12728" y="9833"/>
                      <a:pt x="12571" y="9770"/>
                    </a:cubicBezTo>
                    <a:cubicBezTo>
                      <a:pt x="11783" y="9360"/>
                      <a:pt x="11248" y="8573"/>
                      <a:pt x="11248" y="7690"/>
                    </a:cubicBezTo>
                    <a:lnTo>
                      <a:pt x="11248" y="3122"/>
                    </a:lnTo>
                    <a:cubicBezTo>
                      <a:pt x="11248" y="1578"/>
                      <a:pt x="10208" y="287"/>
                      <a:pt x="8790" y="35"/>
                    </a:cubicBezTo>
                    <a:cubicBezTo>
                      <a:pt x="8636" y="12"/>
                      <a:pt x="8481" y="0"/>
                      <a:pt x="83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58"/>
            <p:cNvGrpSpPr/>
            <p:nvPr/>
          </p:nvGrpSpPr>
          <p:grpSpPr>
            <a:xfrm>
              <a:off x="6137052" y="1908373"/>
              <a:ext cx="347176" cy="393945"/>
              <a:chOff x="1044400" y="2917425"/>
              <a:chExt cx="248125" cy="281550"/>
            </a:xfrm>
          </p:grpSpPr>
          <p:sp>
            <p:nvSpPr>
              <p:cNvPr id="1656" name="Google Shape;1656;p58"/>
              <p:cNvSpPr/>
              <p:nvPr/>
            </p:nvSpPr>
            <p:spPr>
              <a:xfrm>
                <a:off x="1136400" y="3123175"/>
                <a:ext cx="64125" cy="2632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1053" extrusionOk="0">
                    <a:moveTo>
                      <a:pt x="352" y="0"/>
                    </a:moveTo>
                    <a:cubicBezTo>
                      <a:pt x="272" y="0"/>
                      <a:pt x="195" y="35"/>
                      <a:pt x="140" y="105"/>
                    </a:cubicBezTo>
                    <a:cubicBezTo>
                      <a:pt x="0" y="244"/>
                      <a:pt x="0" y="439"/>
                      <a:pt x="140" y="551"/>
                    </a:cubicBezTo>
                    <a:cubicBezTo>
                      <a:pt x="446" y="858"/>
                      <a:pt x="864" y="1053"/>
                      <a:pt x="1283" y="1053"/>
                    </a:cubicBezTo>
                    <a:cubicBezTo>
                      <a:pt x="1729" y="1053"/>
                      <a:pt x="2147" y="858"/>
                      <a:pt x="2425" y="551"/>
                    </a:cubicBezTo>
                    <a:cubicBezTo>
                      <a:pt x="2565" y="412"/>
                      <a:pt x="2565" y="216"/>
                      <a:pt x="2425" y="105"/>
                    </a:cubicBezTo>
                    <a:cubicBezTo>
                      <a:pt x="2356" y="35"/>
                      <a:pt x="2272" y="0"/>
                      <a:pt x="2192" y="0"/>
                    </a:cubicBezTo>
                    <a:cubicBezTo>
                      <a:pt x="2112" y="0"/>
                      <a:pt x="2035" y="35"/>
                      <a:pt x="1979" y="105"/>
                    </a:cubicBezTo>
                    <a:cubicBezTo>
                      <a:pt x="1812" y="272"/>
                      <a:pt x="1533" y="384"/>
                      <a:pt x="1283" y="384"/>
                    </a:cubicBezTo>
                    <a:cubicBezTo>
                      <a:pt x="1004" y="384"/>
                      <a:pt x="753" y="272"/>
                      <a:pt x="586" y="105"/>
                    </a:cubicBezTo>
                    <a:cubicBezTo>
                      <a:pt x="516" y="35"/>
                      <a:pt x="432" y="0"/>
                      <a:pt x="35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8"/>
              <p:cNvSpPr/>
              <p:nvPr/>
            </p:nvSpPr>
            <p:spPr>
              <a:xfrm>
                <a:off x="1127325" y="3050525"/>
                <a:ext cx="16075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642" extrusionOk="0">
                    <a:moveTo>
                      <a:pt x="335" y="0"/>
                    </a:moveTo>
                    <a:cubicBezTo>
                      <a:pt x="140" y="0"/>
                      <a:pt x="1" y="140"/>
                      <a:pt x="1" y="335"/>
                    </a:cubicBezTo>
                    <a:cubicBezTo>
                      <a:pt x="1" y="502"/>
                      <a:pt x="140" y="642"/>
                      <a:pt x="335" y="642"/>
                    </a:cubicBezTo>
                    <a:cubicBezTo>
                      <a:pt x="503" y="642"/>
                      <a:pt x="642" y="502"/>
                      <a:pt x="642" y="335"/>
                    </a:cubicBezTo>
                    <a:cubicBezTo>
                      <a:pt x="642" y="140"/>
                      <a:pt x="503" y="0"/>
                      <a:pt x="3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8"/>
              <p:cNvSpPr/>
              <p:nvPr/>
            </p:nvSpPr>
            <p:spPr>
              <a:xfrm>
                <a:off x="1192850" y="3050525"/>
                <a:ext cx="15350" cy="16050"/>
              </a:xfrm>
              <a:custGeom>
                <a:avLst/>
                <a:gdLst/>
                <a:ahLst/>
                <a:cxnLst/>
                <a:rect l="l" t="t" r="r" b="b"/>
                <a:pathLst>
                  <a:path w="614" h="642" extrusionOk="0">
                    <a:moveTo>
                      <a:pt x="307" y="0"/>
                    </a:moveTo>
                    <a:cubicBezTo>
                      <a:pt x="140" y="0"/>
                      <a:pt x="0" y="140"/>
                      <a:pt x="0" y="335"/>
                    </a:cubicBezTo>
                    <a:cubicBezTo>
                      <a:pt x="0" y="502"/>
                      <a:pt x="140" y="642"/>
                      <a:pt x="307" y="642"/>
                    </a:cubicBezTo>
                    <a:cubicBezTo>
                      <a:pt x="474" y="642"/>
                      <a:pt x="613" y="502"/>
                      <a:pt x="613" y="335"/>
                    </a:cubicBezTo>
                    <a:cubicBezTo>
                      <a:pt x="613" y="140"/>
                      <a:pt x="474" y="0"/>
                      <a:pt x="30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8"/>
              <p:cNvSpPr/>
              <p:nvPr/>
            </p:nvSpPr>
            <p:spPr>
              <a:xfrm>
                <a:off x="1044400" y="2917425"/>
                <a:ext cx="248125" cy="281550"/>
              </a:xfrm>
              <a:custGeom>
                <a:avLst/>
                <a:gdLst/>
                <a:ahLst/>
                <a:cxnLst/>
                <a:rect l="l" t="t" r="r" b="b"/>
                <a:pathLst>
                  <a:path w="9925" h="11262" extrusionOk="0">
                    <a:moveTo>
                      <a:pt x="7332" y="669"/>
                    </a:moveTo>
                    <a:cubicBezTo>
                      <a:pt x="7499" y="669"/>
                      <a:pt x="7639" y="809"/>
                      <a:pt x="7639" y="976"/>
                    </a:cubicBezTo>
                    <a:lnTo>
                      <a:pt x="7639" y="2816"/>
                    </a:lnTo>
                    <a:lnTo>
                      <a:pt x="6886" y="2063"/>
                    </a:lnTo>
                    <a:cubicBezTo>
                      <a:pt x="6823" y="2000"/>
                      <a:pt x="6743" y="1964"/>
                      <a:pt x="6660" y="1964"/>
                    </a:cubicBezTo>
                    <a:cubicBezTo>
                      <a:pt x="6595" y="1964"/>
                      <a:pt x="6529" y="1986"/>
                      <a:pt x="6468" y="2035"/>
                    </a:cubicBezTo>
                    <a:cubicBezTo>
                      <a:pt x="5924" y="2398"/>
                      <a:pt x="5297" y="2579"/>
                      <a:pt x="4670" y="2579"/>
                    </a:cubicBezTo>
                    <a:cubicBezTo>
                      <a:pt x="4043" y="2579"/>
                      <a:pt x="3415" y="2398"/>
                      <a:pt x="2872" y="2035"/>
                    </a:cubicBezTo>
                    <a:cubicBezTo>
                      <a:pt x="2811" y="1986"/>
                      <a:pt x="2744" y="1964"/>
                      <a:pt x="2680" y="1964"/>
                    </a:cubicBezTo>
                    <a:cubicBezTo>
                      <a:pt x="2597" y="1964"/>
                      <a:pt x="2516" y="2000"/>
                      <a:pt x="2454" y="2063"/>
                    </a:cubicBezTo>
                    <a:lnTo>
                      <a:pt x="1701" y="2816"/>
                    </a:lnTo>
                    <a:lnTo>
                      <a:pt x="1701" y="976"/>
                    </a:lnTo>
                    <a:cubicBezTo>
                      <a:pt x="1980" y="809"/>
                      <a:pt x="2147" y="669"/>
                      <a:pt x="2314" y="669"/>
                    </a:cubicBezTo>
                    <a:cubicBezTo>
                      <a:pt x="2482" y="669"/>
                      <a:pt x="2621" y="809"/>
                      <a:pt x="2621" y="976"/>
                    </a:cubicBezTo>
                    <a:cubicBezTo>
                      <a:pt x="2621" y="1143"/>
                      <a:pt x="2760" y="1283"/>
                      <a:pt x="2956" y="1283"/>
                    </a:cubicBezTo>
                    <a:cubicBezTo>
                      <a:pt x="3123" y="1283"/>
                      <a:pt x="3262" y="1143"/>
                      <a:pt x="3262" y="976"/>
                    </a:cubicBezTo>
                    <a:cubicBezTo>
                      <a:pt x="3262" y="809"/>
                      <a:pt x="3402" y="669"/>
                      <a:pt x="3569" y="669"/>
                    </a:cubicBezTo>
                    <a:cubicBezTo>
                      <a:pt x="3736" y="669"/>
                      <a:pt x="3875" y="809"/>
                      <a:pt x="3875" y="976"/>
                    </a:cubicBezTo>
                    <a:cubicBezTo>
                      <a:pt x="3875" y="1143"/>
                      <a:pt x="4015" y="1283"/>
                      <a:pt x="4210" y="1283"/>
                    </a:cubicBezTo>
                    <a:cubicBezTo>
                      <a:pt x="4377" y="1283"/>
                      <a:pt x="4517" y="1143"/>
                      <a:pt x="4517" y="976"/>
                    </a:cubicBezTo>
                    <a:cubicBezTo>
                      <a:pt x="4517" y="809"/>
                      <a:pt x="4656" y="669"/>
                      <a:pt x="4823" y="669"/>
                    </a:cubicBezTo>
                    <a:cubicBezTo>
                      <a:pt x="4990" y="669"/>
                      <a:pt x="5130" y="809"/>
                      <a:pt x="5130" y="976"/>
                    </a:cubicBezTo>
                    <a:cubicBezTo>
                      <a:pt x="5130" y="1143"/>
                      <a:pt x="5269" y="1283"/>
                      <a:pt x="5464" y="1283"/>
                    </a:cubicBezTo>
                    <a:cubicBezTo>
                      <a:pt x="5632" y="1283"/>
                      <a:pt x="5771" y="1143"/>
                      <a:pt x="5771" y="976"/>
                    </a:cubicBezTo>
                    <a:cubicBezTo>
                      <a:pt x="5771" y="809"/>
                      <a:pt x="5910" y="669"/>
                      <a:pt x="6078" y="669"/>
                    </a:cubicBezTo>
                    <a:cubicBezTo>
                      <a:pt x="6245" y="669"/>
                      <a:pt x="6384" y="809"/>
                      <a:pt x="6384" y="976"/>
                    </a:cubicBezTo>
                    <a:cubicBezTo>
                      <a:pt x="6384" y="1143"/>
                      <a:pt x="6524" y="1283"/>
                      <a:pt x="6719" y="1283"/>
                    </a:cubicBezTo>
                    <a:cubicBezTo>
                      <a:pt x="6886" y="1283"/>
                      <a:pt x="7025" y="1143"/>
                      <a:pt x="7025" y="976"/>
                    </a:cubicBezTo>
                    <a:cubicBezTo>
                      <a:pt x="7025" y="809"/>
                      <a:pt x="7165" y="669"/>
                      <a:pt x="7332" y="669"/>
                    </a:cubicBezTo>
                    <a:close/>
                    <a:moveTo>
                      <a:pt x="1311" y="5297"/>
                    </a:moveTo>
                    <a:lnTo>
                      <a:pt x="1311" y="6635"/>
                    </a:lnTo>
                    <a:cubicBezTo>
                      <a:pt x="949" y="6635"/>
                      <a:pt x="642" y="6356"/>
                      <a:pt x="642" y="5966"/>
                    </a:cubicBezTo>
                    <a:cubicBezTo>
                      <a:pt x="642" y="5603"/>
                      <a:pt x="921" y="5297"/>
                      <a:pt x="1311" y="5297"/>
                    </a:cubicBezTo>
                    <a:close/>
                    <a:moveTo>
                      <a:pt x="8586" y="5297"/>
                    </a:moveTo>
                    <a:cubicBezTo>
                      <a:pt x="8949" y="5297"/>
                      <a:pt x="9255" y="5575"/>
                      <a:pt x="9255" y="5966"/>
                    </a:cubicBezTo>
                    <a:cubicBezTo>
                      <a:pt x="9255" y="6356"/>
                      <a:pt x="8949" y="6635"/>
                      <a:pt x="8586" y="6635"/>
                    </a:cubicBezTo>
                    <a:lnTo>
                      <a:pt x="8586" y="5297"/>
                    </a:lnTo>
                    <a:close/>
                    <a:moveTo>
                      <a:pt x="6914" y="2732"/>
                    </a:moveTo>
                    <a:lnTo>
                      <a:pt x="7973" y="3763"/>
                    </a:lnTo>
                    <a:cubicBezTo>
                      <a:pt x="7917" y="4265"/>
                      <a:pt x="7917" y="7248"/>
                      <a:pt x="7917" y="7638"/>
                    </a:cubicBezTo>
                    <a:cubicBezTo>
                      <a:pt x="7917" y="9255"/>
                      <a:pt x="6607" y="10593"/>
                      <a:pt x="4963" y="10593"/>
                    </a:cubicBezTo>
                    <a:cubicBezTo>
                      <a:pt x="3318" y="10593"/>
                      <a:pt x="2008" y="9255"/>
                      <a:pt x="2008" y="7638"/>
                    </a:cubicBezTo>
                    <a:lnTo>
                      <a:pt x="2008" y="3763"/>
                    </a:lnTo>
                    <a:lnTo>
                      <a:pt x="3039" y="2732"/>
                    </a:lnTo>
                    <a:cubicBezTo>
                      <a:pt x="3638" y="3080"/>
                      <a:pt x="4301" y="3255"/>
                      <a:pt x="4966" y="3255"/>
                    </a:cubicBezTo>
                    <a:cubicBezTo>
                      <a:pt x="5632" y="3255"/>
                      <a:pt x="6301" y="3080"/>
                      <a:pt x="6914" y="2732"/>
                    </a:cubicBezTo>
                    <a:close/>
                    <a:moveTo>
                      <a:pt x="2314" y="0"/>
                    </a:moveTo>
                    <a:cubicBezTo>
                      <a:pt x="1757" y="0"/>
                      <a:pt x="1339" y="446"/>
                      <a:pt x="1339" y="976"/>
                    </a:cubicBezTo>
                    <a:lnTo>
                      <a:pt x="1339" y="4628"/>
                    </a:lnTo>
                    <a:cubicBezTo>
                      <a:pt x="614" y="4628"/>
                      <a:pt x="1" y="5241"/>
                      <a:pt x="1" y="5966"/>
                    </a:cubicBezTo>
                    <a:cubicBezTo>
                      <a:pt x="1" y="6690"/>
                      <a:pt x="614" y="7276"/>
                      <a:pt x="1339" y="7276"/>
                    </a:cubicBezTo>
                    <a:lnTo>
                      <a:pt x="1339" y="7638"/>
                    </a:lnTo>
                    <a:cubicBezTo>
                      <a:pt x="1339" y="9617"/>
                      <a:pt x="2983" y="11262"/>
                      <a:pt x="4963" y="11262"/>
                    </a:cubicBezTo>
                    <a:cubicBezTo>
                      <a:pt x="6942" y="11262"/>
                      <a:pt x="8586" y="9617"/>
                      <a:pt x="8586" y="7638"/>
                    </a:cubicBezTo>
                    <a:lnTo>
                      <a:pt x="8586" y="7276"/>
                    </a:lnTo>
                    <a:cubicBezTo>
                      <a:pt x="9311" y="7276"/>
                      <a:pt x="9896" y="6690"/>
                      <a:pt x="9896" y="5966"/>
                    </a:cubicBezTo>
                    <a:cubicBezTo>
                      <a:pt x="9924" y="5241"/>
                      <a:pt x="9311" y="4628"/>
                      <a:pt x="8586" y="4628"/>
                    </a:cubicBezTo>
                    <a:lnTo>
                      <a:pt x="8586" y="976"/>
                    </a:lnTo>
                    <a:cubicBezTo>
                      <a:pt x="8586" y="418"/>
                      <a:pt x="8140" y="0"/>
                      <a:pt x="7611" y="0"/>
                    </a:cubicBezTo>
                    <a:cubicBezTo>
                      <a:pt x="7360" y="0"/>
                      <a:pt x="7137" y="112"/>
                      <a:pt x="6942" y="251"/>
                    </a:cubicBezTo>
                    <a:cubicBezTo>
                      <a:pt x="6774" y="56"/>
                      <a:pt x="6524" y="0"/>
                      <a:pt x="6301" y="0"/>
                    </a:cubicBezTo>
                    <a:cubicBezTo>
                      <a:pt x="6050" y="0"/>
                      <a:pt x="5799" y="112"/>
                      <a:pt x="5632" y="251"/>
                    </a:cubicBezTo>
                    <a:cubicBezTo>
                      <a:pt x="5436" y="56"/>
                      <a:pt x="5213" y="0"/>
                      <a:pt x="4963" y="0"/>
                    </a:cubicBezTo>
                    <a:cubicBezTo>
                      <a:pt x="4712" y="0"/>
                      <a:pt x="4461" y="112"/>
                      <a:pt x="4294" y="251"/>
                    </a:cubicBezTo>
                    <a:cubicBezTo>
                      <a:pt x="4126" y="56"/>
                      <a:pt x="3875" y="0"/>
                      <a:pt x="3625" y="0"/>
                    </a:cubicBezTo>
                    <a:cubicBezTo>
                      <a:pt x="3402" y="0"/>
                      <a:pt x="3151" y="112"/>
                      <a:pt x="2983" y="251"/>
                    </a:cubicBezTo>
                    <a:cubicBezTo>
                      <a:pt x="2788" y="56"/>
                      <a:pt x="2565" y="0"/>
                      <a:pt x="2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8"/>
              <p:cNvSpPr/>
              <p:nvPr/>
            </p:nvSpPr>
            <p:spPr>
              <a:xfrm>
                <a:off x="1086125" y="2932961"/>
                <a:ext cx="11427" cy="58241"/>
              </a:xfrm>
              <a:custGeom>
                <a:avLst/>
                <a:gdLst/>
                <a:ahLst/>
                <a:cxnLst/>
                <a:rect l="l" t="t" r="r" b="b"/>
                <a:pathLst>
                  <a:path w="500" h="2548" extrusionOk="0">
                    <a:moveTo>
                      <a:pt x="500" y="2238"/>
                    </a:moveTo>
                    <a:lnTo>
                      <a:pt x="500" y="0"/>
                    </a:lnTo>
                    <a:lnTo>
                      <a:pt x="72" y="214"/>
                    </a:lnTo>
                    <a:lnTo>
                      <a:pt x="0" y="1547"/>
                    </a:lnTo>
                    <a:lnTo>
                      <a:pt x="0" y="25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1" name="Google Shape;1661;p58"/>
              <p:cNvSpPr/>
              <p:nvPr/>
            </p:nvSpPr>
            <p:spPr>
              <a:xfrm>
                <a:off x="1090922" y="2925900"/>
                <a:ext cx="29209" cy="38629"/>
              </a:xfrm>
              <a:custGeom>
                <a:avLst/>
                <a:gdLst/>
                <a:ahLst/>
                <a:cxnLst/>
                <a:rect l="l" t="t" r="r" b="b"/>
                <a:pathLst>
                  <a:path w="1278" h="1690" extrusionOk="0">
                    <a:moveTo>
                      <a:pt x="288" y="737"/>
                    </a:moveTo>
                    <a:cubicBezTo>
                      <a:pt x="296" y="689"/>
                      <a:pt x="288" y="519"/>
                      <a:pt x="336" y="451"/>
                    </a:cubicBezTo>
                    <a:cubicBezTo>
                      <a:pt x="384" y="384"/>
                      <a:pt x="471" y="340"/>
                      <a:pt x="574" y="332"/>
                    </a:cubicBezTo>
                    <a:cubicBezTo>
                      <a:pt x="677" y="324"/>
                      <a:pt x="840" y="412"/>
                      <a:pt x="955" y="404"/>
                    </a:cubicBezTo>
                    <a:cubicBezTo>
                      <a:pt x="1070" y="396"/>
                      <a:pt x="1320" y="349"/>
                      <a:pt x="1264" y="285"/>
                    </a:cubicBezTo>
                    <a:cubicBezTo>
                      <a:pt x="1208" y="222"/>
                      <a:pt x="816" y="51"/>
                      <a:pt x="621" y="23"/>
                    </a:cubicBezTo>
                    <a:cubicBezTo>
                      <a:pt x="427" y="-5"/>
                      <a:pt x="200" y="-13"/>
                      <a:pt x="97" y="118"/>
                    </a:cubicBezTo>
                    <a:cubicBezTo>
                      <a:pt x="-6" y="249"/>
                      <a:pt x="2" y="547"/>
                      <a:pt x="2" y="809"/>
                    </a:cubicBezTo>
                    <a:cubicBezTo>
                      <a:pt x="2" y="1071"/>
                      <a:pt x="81" y="1543"/>
                      <a:pt x="97" y="169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2" name="Google Shape;1662;p58"/>
              <p:cNvSpPr/>
              <p:nvPr/>
            </p:nvSpPr>
            <p:spPr>
              <a:xfrm>
                <a:off x="1222775" y="2966925"/>
                <a:ext cx="28574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1453" extrusionOk="0">
                    <a:moveTo>
                      <a:pt x="0" y="0"/>
                    </a:moveTo>
                    <a:lnTo>
                      <a:pt x="1048" y="1072"/>
                    </a:lnTo>
                    <a:lnTo>
                      <a:pt x="905" y="1453"/>
                    </a:lnTo>
                    <a:lnTo>
                      <a:pt x="0" y="66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</p:sp>
          <p:sp>
            <p:nvSpPr>
              <p:cNvPr id="1663" name="Google Shape;1663;p58"/>
              <p:cNvSpPr/>
              <p:nvPr/>
            </p:nvSpPr>
            <p:spPr>
              <a:xfrm>
                <a:off x="1205975" y="2965750"/>
                <a:ext cx="21000" cy="162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58"/>
              <p:cNvSpPr/>
              <p:nvPr/>
            </p:nvSpPr>
            <p:spPr>
              <a:xfrm>
                <a:off x="1082225" y="2937250"/>
                <a:ext cx="11400" cy="264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2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 smtClean="0"/>
              <a:t>Route</a:t>
            </a:r>
            <a:r>
              <a:rPr lang="es-ES" dirty="0" smtClean="0"/>
              <a:t> </a:t>
            </a:r>
            <a:r>
              <a:rPr lang="es-ES" dirty="0" err="1" smtClean="0"/>
              <a:t>config</a:t>
            </a:r>
            <a:endParaRPr dirty="0"/>
          </a:p>
        </p:txBody>
      </p:sp>
      <p:sp>
        <p:nvSpPr>
          <p:cNvPr id="328" name="Google Shape;328;p32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 smtClean="0"/>
              <a:t>Connect</a:t>
            </a:r>
            <a:r>
              <a:rPr lang="es-ES" dirty="0" smtClean="0"/>
              <a:t> </a:t>
            </a:r>
            <a:r>
              <a:rPr lang="es-ES" dirty="0" err="1" smtClean="0"/>
              <a:t>database</a:t>
            </a:r>
            <a:endParaRPr dirty="0"/>
          </a:p>
        </p:txBody>
      </p:sp>
      <p:sp>
        <p:nvSpPr>
          <p:cNvPr id="329" name="Google Shape;329;p32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err="1" smtClean="0"/>
              <a:t>Login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token</a:t>
            </a:r>
            <a:endParaRPr dirty="0"/>
          </a:p>
        </p:txBody>
      </p:sp>
      <p:sp>
        <p:nvSpPr>
          <p:cNvPr id="333" name="Google Shape;333;p32"/>
          <p:cNvSpPr txBox="1">
            <a:spLocks noGrp="1"/>
          </p:cNvSpPr>
          <p:nvPr>
            <p:ph type="ctrTitle"/>
          </p:nvPr>
        </p:nvSpPr>
        <p:spPr>
          <a:xfrm>
            <a:off x="337873" y="393145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TABLE OF CONTENTS</a:t>
            </a:r>
            <a:endParaRPr b="0" dirty="0"/>
          </a:p>
        </p:txBody>
      </p:sp>
      <p:sp>
        <p:nvSpPr>
          <p:cNvPr id="334" name="Google Shape;334;p32"/>
          <p:cNvSpPr txBox="1">
            <a:spLocks noGrp="1"/>
          </p:cNvSpPr>
          <p:nvPr>
            <p:ph type="title" idx="7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01</a:t>
            </a:r>
            <a:endParaRPr b="0"/>
          </a:p>
        </p:txBody>
      </p:sp>
      <p:sp>
        <p:nvSpPr>
          <p:cNvPr id="335" name="Google Shape;335;p32"/>
          <p:cNvSpPr txBox="1">
            <a:spLocks noGrp="1"/>
          </p:cNvSpPr>
          <p:nvPr>
            <p:ph type="title" idx="8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02</a:t>
            </a:r>
            <a:endParaRPr b="0"/>
          </a:p>
        </p:txBody>
      </p:sp>
      <p:sp>
        <p:nvSpPr>
          <p:cNvPr id="336" name="Google Shape;336;p32"/>
          <p:cNvSpPr txBox="1">
            <a:spLocks noGrp="1"/>
          </p:cNvSpPr>
          <p:nvPr>
            <p:ph type="title" idx="9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/>
              <a:t>03</a:t>
            </a:r>
            <a:endParaRPr b="0"/>
          </a:p>
        </p:txBody>
      </p:sp>
      <p:sp>
        <p:nvSpPr>
          <p:cNvPr id="338" name="Google Shape;338;p32"/>
          <p:cNvSpPr txBox="1">
            <a:spLocks noGrp="1"/>
          </p:cNvSpPr>
          <p:nvPr>
            <p:ph type="title" idx="15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04</a:t>
            </a:r>
            <a:endParaRPr b="0" dirty="0"/>
          </a:p>
        </p:txBody>
      </p:sp>
      <p:sp>
        <p:nvSpPr>
          <p:cNvPr id="339" name="Google Shape;339;p32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 smtClean="0"/>
              <a:t>CRUD simple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59"/>
          <p:cNvSpPr txBox="1">
            <a:spLocks noGrp="1"/>
          </p:cNvSpPr>
          <p:nvPr>
            <p:ph type="subTitle" idx="2"/>
          </p:nvPr>
        </p:nvSpPr>
        <p:spPr>
          <a:xfrm>
            <a:off x="214397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/>
              <a:t>Does anyone have any questions?</a:t>
            </a:r>
            <a:endParaRPr b="0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 b="0"/>
              <a:t/>
            </a:r>
            <a:br>
              <a:rPr lang="es-ES" b="0"/>
            </a:br>
            <a:r>
              <a:rPr lang="es-ES"/>
              <a:t>addyouremail@freepik.com </a:t>
            </a:r>
            <a:br>
              <a:rPr lang="es-ES"/>
            </a:br>
            <a:r>
              <a:rPr lang="es-ES"/>
              <a:t>+91  620 421 838 </a:t>
            </a:r>
            <a:br>
              <a:rPr lang="es-ES"/>
            </a:br>
            <a:r>
              <a:rPr lang="es-ES"/>
              <a:t>yourcompany.com</a:t>
            </a:r>
            <a:endParaRPr b="0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s-ES"/>
              <a:t/>
            </a:r>
            <a:br>
              <a:rPr lang="es-ES"/>
            </a:br>
            <a:endParaRPr/>
          </a:p>
        </p:txBody>
      </p:sp>
      <p:sp>
        <p:nvSpPr>
          <p:cNvPr id="1670" name="Google Shape;1670;p59"/>
          <p:cNvSpPr txBox="1">
            <a:spLocks noGrp="1"/>
          </p:cNvSpPr>
          <p:nvPr>
            <p:ph type="subTitle" idx="1"/>
          </p:nvPr>
        </p:nvSpPr>
        <p:spPr>
          <a:xfrm>
            <a:off x="3217225" y="2211365"/>
            <a:ext cx="46011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THANKS!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60"/>
          <p:cNvSpPr txBox="1">
            <a:spLocks noGrp="1"/>
          </p:cNvSpPr>
          <p:nvPr>
            <p:ph type="ctrTitle"/>
          </p:nvPr>
        </p:nvSpPr>
        <p:spPr>
          <a:xfrm>
            <a:off x="5060968" y="1950940"/>
            <a:ext cx="3158100" cy="1241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CREDITS</a:t>
            </a:r>
            <a:endParaRPr/>
          </a:p>
        </p:txBody>
      </p:sp>
      <p:sp>
        <p:nvSpPr>
          <p:cNvPr id="1676" name="Google Shape;1676;p60"/>
          <p:cNvSpPr txBox="1"/>
          <p:nvPr/>
        </p:nvSpPr>
        <p:spPr>
          <a:xfrm>
            <a:off x="906900" y="1474475"/>
            <a:ext cx="3670500" cy="21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This is where you give credit to the ones who are part of this project.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Did you like the resources on this template? Get them for free at our other websites.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342900" lvl="0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Char char="◂"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Presentation template by </a:t>
            </a:r>
            <a:r>
              <a:rPr lang="es-ES" sz="1000" u="sng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Char char="◂"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Icons by </a:t>
            </a:r>
            <a:r>
              <a:rPr lang="es-ES" sz="1000" u="sng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Char char="◂"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Infographics by </a:t>
            </a:r>
            <a:r>
              <a:rPr lang="es-ES" sz="1000" u="sng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Char char="◂"/>
            </a:pPr>
            <a:r>
              <a:rPr lang="es-ES" sz="1000">
                <a:solidFill>
                  <a:schemeClr val="lt1"/>
                </a:solidFill>
                <a:latin typeface="Quattrocento"/>
                <a:ea typeface="Quattrocento"/>
                <a:cs typeface="Quattrocento"/>
                <a:sym typeface="Quattrocento"/>
              </a:rPr>
              <a:t>Images created by </a:t>
            </a:r>
            <a:r>
              <a:rPr lang="es-ES" sz="1000" u="sng">
                <a:solidFill>
                  <a:schemeClr val="lt1"/>
                </a:solidFill>
                <a:latin typeface="Quattrocento"/>
                <a:ea typeface="Quattrocento"/>
                <a:cs typeface="Quattrocento"/>
                <a:sym typeface="Quattrocento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s-ES" sz="1000">
                <a:solidFill>
                  <a:schemeClr val="lt1"/>
                </a:solidFill>
                <a:latin typeface="Quattrocento"/>
                <a:ea typeface="Quattrocento"/>
                <a:cs typeface="Quattrocento"/>
                <a:sym typeface="Quattrocento"/>
              </a:rPr>
              <a:t> and </a:t>
            </a:r>
            <a:r>
              <a:rPr lang="es-ES" sz="1000" u="sng">
                <a:solidFill>
                  <a:schemeClr val="lt1"/>
                </a:solidFill>
                <a:latin typeface="Quattrocento"/>
                <a:ea typeface="Quattrocento"/>
                <a:cs typeface="Quattrocento"/>
                <a:sym typeface="Quattrocento"/>
              </a:rPr>
              <a:t>rawpixel</a:t>
            </a:r>
            <a:r>
              <a:rPr lang="es-ES" sz="1000">
                <a:solidFill>
                  <a:schemeClr val="lt1"/>
                </a:solidFill>
                <a:latin typeface="Quattrocento"/>
                <a:ea typeface="Quattrocento"/>
                <a:cs typeface="Quattrocento"/>
                <a:sym typeface="Quattrocento"/>
              </a:rPr>
              <a:t> -Freepik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Slab Regular"/>
              <a:buChar char="◂"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Author introduction slide photo created by Freepik</a:t>
            </a:r>
            <a:endParaRPr sz="1000">
              <a:solidFill>
                <a:schemeClr val="lt1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  <a:p>
            <a:pPr marL="3429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Slab Regular"/>
              <a:buChar char="◂"/>
            </a:pPr>
            <a:r>
              <a:rPr lang="es-ES" sz="1000">
                <a:solidFill>
                  <a:schemeClr val="lt1"/>
                </a:solidFill>
                <a:latin typeface="Roboto Slab Regular"/>
                <a:ea typeface="Roboto Slab Regular"/>
                <a:cs typeface="Roboto Slab Regular"/>
                <a:sym typeface="Roboto Slab Regular"/>
              </a:rPr>
              <a:t>Text &amp; Image slide photo created by Freepik.com</a:t>
            </a:r>
            <a:endParaRPr sz="100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" name="Google Shape;1681;p6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682" name="Google Shape;1682;p61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ES">
                <a:solidFill>
                  <a:schemeClr val="lt1"/>
                </a:solidFill>
              </a:rPr>
              <a:t>In order to use this template, you must credit </a:t>
            </a:r>
            <a:r>
              <a:rPr lang="es-ES" b="1" u="sng">
                <a:solidFill>
                  <a:srgbClr val="869FB2"/>
                </a:solidFill>
              </a:rPr>
              <a:t>S</a:t>
            </a:r>
            <a:r>
              <a:rPr lang="es-ES" b="1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lidesgo</a:t>
            </a:r>
            <a:r>
              <a:rPr lang="es-ES"/>
              <a:t> </a:t>
            </a:r>
            <a:r>
              <a:rPr lang="es-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</a:t>
            </a:r>
            <a:r>
              <a:rPr lang="es-ES" sz="1100">
                <a:solidFill>
                  <a:srgbClr val="FFFFFF"/>
                </a:solidFill>
              </a:rPr>
              <a:t>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-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(or a modified version of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-ES" sz="1100">
                <a:solidFill>
                  <a:srgbClr val="FFFFFF"/>
                </a:solidFill>
              </a:rPr>
              <a:t>templates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-ES" sz="1100">
                <a:solidFill>
                  <a:srgbClr val="FFFFFF"/>
                </a:solidFill>
              </a:rPr>
              <a:t>g</a:t>
            </a:r>
            <a:r>
              <a:rPr lang="es-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83" name="Google Shape;1683;p61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-ES">
                <a:solidFill>
                  <a:srgbClr val="FFFFFF"/>
                </a:solidFill>
              </a:rPr>
              <a:t>read </a:t>
            </a: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https://slidesgo.com/faqs</a:t>
            </a:r>
            <a:endParaRPr sz="12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688;p6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689" name="Google Shape;1689;p62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90" name="Google Shape;1690;p62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rgbClr val="FFFFFF"/>
                </a:solidFill>
              </a:rPr>
              <a:t>Squada One</a:t>
            </a:r>
            <a:br>
              <a:rPr lang="es-ES" b="1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https://fonts.google.com/specimen/Squada+One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>
                <a:solidFill>
                  <a:srgbClr val="FFFFFF"/>
                </a:solidFill>
              </a:rPr>
              <a:t>Roboto Slab</a:t>
            </a:r>
            <a:br>
              <a:rPr lang="es-ES" b="1">
                <a:solidFill>
                  <a:srgbClr val="FFFFFF"/>
                </a:solidFill>
              </a:rPr>
            </a:br>
            <a:r>
              <a:rPr lang="es-ES">
                <a:solidFill>
                  <a:srgbClr val="FFFFFF"/>
                </a:solidFill>
              </a:rPr>
              <a:t>(</a:t>
            </a:r>
            <a:r>
              <a:rPr lang="es-ES">
                <a:solidFill>
                  <a:srgbClr val="FFFFFF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https://fonts.google.com/specimen/Roboto+Slab</a:t>
            </a:r>
            <a:r>
              <a:rPr lang="es-ES">
                <a:solidFill>
                  <a:srgbClr val="FFFFFF"/>
                </a:solidFill>
              </a:rPr>
              <a:t>)</a:t>
            </a:r>
            <a:endParaRPr>
              <a:solidFill>
                <a:srgbClr val="FFFFFF"/>
              </a:solidFill>
            </a:endParaRPr>
          </a:p>
        </p:txBody>
      </p:sp>
      <p:grpSp>
        <p:nvGrpSpPr>
          <p:cNvPr id="1691" name="Google Shape;1691;p62"/>
          <p:cNvGrpSpPr/>
          <p:nvPr/>
        </p:nvGrpSpPr>
        <p:grpSpPr>
          <a:xfrm>
            <a:off x="3171142" y="3550967"/>
            <a:ext cx="2801720" cy="724880"/>
            <a:chOff x="2867439" y="4734623"/>
            <a:chExt cx="3735627" cy="966507"/>
          </a:xfrm>
        </p:grpSpPr>
        <p:grpSp>
          <p:nvGrpSpPr>
            <p:cNvPr id="1692" name="Google Shape;1692;p62"/>
            <p:cNvGrpSpPr/>
            <p:nvPr/>
          </p:nvGrpSpPr>
          <p:grpSpPr>
            <a:xfrm>
              <a:off x="4228166" y="4734623"/>
              <a:ext cx="1014179" cy="966507"/>
              <a:chOff x="2072503" y="3521476"/>
              <a:chExt cx="791400" cy="754200"/>
            </a:xfrm>
          </p:grpSpPr>
          <p:sp>
            <p:nvSpPr>
              <p:cNvPr id="1693" name="Google Shape;1693;p62"/>
              <p:cNvSpPr/>
              <p:nvPr/>
            </p:nvSpPr>
            <p:spPr>
              <a:xfrm>
                <a:off x="207250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047C80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694" name="Google Shape;1694;p62"/>
              <p:cNvSpPr txBox="1"/>
              <p:nvPr/>
            </p:nvSpPr>
            <p:spPr>
              <a:xfrm>
                <a:off x="207250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#047c80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1695" name="Google Shape;1695;p62"/>
            <p:cNvGrpSpPr/>
            <p:nvPr/>
          </p:nvGrpSpPr>
          <p:grpSpPr>
            <a:xfrm>
              <a:off x="2867439" y="4734623"/>
              <a:ext cx="1014179" cy="966507"/>
              <a:chOff x="3134343" y="3521476"/>
              <a:chExt cx="791400" cy="754200"/>
            </a:xfrm>
          </p:grpSpPr>
          <p:sp>
            <p:nvSpPr>
              <p:cNvPr id="1696" name="Google Shape;1696;p62"/>
              <p:cNvSpPr/>
              <p:nvPr/>
            </p:nvSpPr>
            <p:spPr>
              <a:xfrm>
                <a:off x="3134343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27ACB2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62"/>
              <p:cNvSpPr txBox="1"/>
              <p:nvPr/>
            </p:nvSpPr>
            <p:spPr>
              <a:xfrm>
                <a:off x="313434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#27acb2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1698" name="Google Shape;1698;p62"/>
            <p:cNvGrpSpPr/>
            <p:nvPr/>
          </p:nvGrpSpPr>
          <p:grpSpPr>
            <a:xfrm>
              <a:off x="5588880" y="4734623"/>
              <a:ext cx="1014186" cy="966507"/>
              <a:chOff x="4196177" y="3521476"/>
              <a:chExt cx="791405" cy="754200"/>
            </a:xfrm>
          </p:grpSpPr>
          <p:sp>
            <p:nvSpPr>
              <p:cNvPr id="1699" name="Google Shape;1699;p62"/>
              <p:cNvSpPr/>
              <p:nvPr/>
            </p:nvSpPr>
            <p:spPr>
              <a:xfrm>
                <a:off x="4196177" y="3521476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1700" name="Google Shape;1700;p62"/>
              <p:cNvSpPr txBox="1"/>
              <p:nvPr/>
            </p:nvSpPr>
            <p:spPr>
              <a:xfrm>
                <a:off x="4196183" y="3678514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-ES" sz="1000">
                    <a:solidFill>
                      <a:srgbClr val="242637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#ffffff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" name="Google Shape;1705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1706" name="Google Shape;1706;p63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-ES">
                <a:solidFill>
                  <a:srgbClr val="FFFFFF"/>
                </a:solidFill>
              </a:rPr>
              <a:t>on </a:t>
            </a: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1707" name="Google Shape;1707;p63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1708" name="Google Shape;1708;p63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63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63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63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63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63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63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63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63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63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63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63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63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1" name="Google Shape;1721;p63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1722" name="Google Shape;1722;p63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63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4" name="Google Shape;1724;p63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1725" name="Google Shape;1725;p6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6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6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6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9" name="Google Shape;1729;p63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1730" name="Google Shape;1730;p63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63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2" name="Google Shape;1732;p63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1733" name="Google Shape;1733;p63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63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63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" name="Google Shape;1736;p63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1737" name="Google Shape;1737;p63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63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63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0" name="Google Shape;1740;p63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1741" name="Google Shape;1741;p63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63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3" name="Google Shape;1743;p63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1744" name="Google Shape;1744;p63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63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63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63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8" name="Google Shape;1748;p63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1749" name="Google Shape;1749;p63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63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63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63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3" name="Google Shape;1753;p63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1754" name="Google Shape;1754;p63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63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63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63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63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9" name="Google Shape;1759;p63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1760" name="Google Shape;1760;p63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3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63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63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63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63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63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63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63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63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63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63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3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63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63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63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63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63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63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63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63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63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2" name="Google Shape;1782;p63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1783" name="Google Shape;1783;p63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63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63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63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3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63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63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63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63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63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63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63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63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63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3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63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3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3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63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63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63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3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3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3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3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63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3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3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3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3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3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3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3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3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3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3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3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3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3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3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3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3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3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3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3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3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3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3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3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3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3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3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3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3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3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3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3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3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3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63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843" name="Google Shape;1843;p63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3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3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3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3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3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63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63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63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63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6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6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5" name="Google Shape;1855;p63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856" name="Google Shape;1856;p63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63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63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63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63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63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63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3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3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3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63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867" name="Google Shape;1867;p63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63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63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63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1" name="Google Shape;1871;p63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872" name="Google Shape;1872;p6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6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6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5" name="Google Shape;1875;p63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876" name="Google Shape;1876;p63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63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63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63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63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63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2" name="Google Shape;1882;p63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883" name="Google Shape;1883;p63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63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63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63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63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63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63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0" name="Google Shape;1890;p63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891" name="Google Shape;1891;p63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63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63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63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63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6" name="Google Shape;1896;p63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897" name="Google Shape;1897;p63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63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63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63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63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63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63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63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63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63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07" name="Google Shape;1907;p63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8" name="Google Shape;1908;p63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9" name="Google Shape;1909;p63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0" name="Google Shape;1910;p63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1" name="Google Shape;1911;p63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912" name="Google Shape;1912;p63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63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4" name="Google Shape;1914;p63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915" name="Google Shape;1915;p63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63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7" name="Google Shape;1917;p63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918" name="Google Shape;1918;p63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63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0" name="Google Shape;1920;p63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921" name="Google Shape;1921;p63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63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3" name="Google Shape;1923;p63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924" name="Google Shape;1924;p63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63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6" name="Google Shape;1926;p63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927" name="Google Shape;1927;p63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63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9" name="Google Shape;1929;p63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930" name="Google Shape;1930;p63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63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2" name="Google Shape;1932;p63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933" name="Google Shape;1933;p63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63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63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6" name="Google Shape;1936;p63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937" name="Google Shape;1937;p63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3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3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0" name="Google Shape;1940;p63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941" name="Google Shape;1941;p63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63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63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4" name="Google Shape;1944;p63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945" name="Google Shape;1945;p63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3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63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8" name="Google Shape;1948;p63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949" name="Google Shape;1949;p63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3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63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2" name="Google Shape;1952;p63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953" name="Google Shape;1953;p63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63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63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6" name="Google Shape;1956;p63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957" name="Google Shape;1957;p6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6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9" name="Google Shape;1959;p63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0" name="Google Shape;1960;p63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1" name="Google Shape;1961;p63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2" name="Google Shape;1962;p63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3" name="Google Shape;1963;p63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4" name="Google Shape;1964;p63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5" name="Google Shape;1965;p63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6" name="Google Shape;1966;p63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7" name="Google Shape;1967;p63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8" name="Google Shape;1968;p63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9" name="Google Shape;1969;p63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0" name="Google Shape;1970;p63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971" name="Google Shape;1971;p63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63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73" name="Google Shape;1973;p63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4" name="Google Shape;1974;p63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975" name="Google Shape;1975;p63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63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7" name="Google Shape;1977;p63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978" name="Google Shape;1978;p63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3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0" name="Google Shape;1980;p63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1" name="Google Shape;1981;p63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2" name="Google Shape;1982;p63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83" name="Google Shape;1983;p63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984" name="Google Shape;1984;p63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3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3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3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63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63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63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63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63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3" name="Google Shape;1993;p63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1994" name="Google Shape;1994;p63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63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63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63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63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63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63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63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63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3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3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3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3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3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3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3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0" name="Google Shape;2010;p63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2011" name="Google Shape;2011;p63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3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3" name="Google Shape;2013;p63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2014" name="Google Shape;2014;p63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3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63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63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3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3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3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3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3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3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3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3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3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3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3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3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3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3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3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3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4" name="Google Shape;2034;p63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2035" name="Google Shape;2035;p63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3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3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3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3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3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3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3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3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3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3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3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3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3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3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3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3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3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3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63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63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3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3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3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3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3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3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3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3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3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3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3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3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3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3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3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3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3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3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3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3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3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3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3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3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3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3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3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3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3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3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3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3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3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3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3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3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3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3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3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3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3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3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3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3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3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3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3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3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3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3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3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3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3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3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3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3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3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13" name="Google Shape;2113;p63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4" name="Google Shape;2114;p63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63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6" name="Google Shape;2116;p63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63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8" name="Google Shape;2118;p63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9" name="Google Shape;2119;p63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0" name="Google Shape;2120;p63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1" name="Google Shape;2121;p63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2" name="Google Shape;2122;p63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3" name="Google Shape;2123;p63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4" name="Google Shape;2124;p63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5" name="Google Shape;2125;p63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6" name="Google Shape;2126;p63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7" name="Google Shape;2127;p63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8" name="Google Shape;2128;p63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63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0" name="Google Shape;2130;p63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1" name="Google Shape;2131;p63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2" name="Google Shape;2132;p63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3" name="Google Shape;2133;p63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4" name="Google Shape;2134;p63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5" name="Google Shape;2135;p63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6" name="Google Shape;2136;p63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2137" name="Google Shape;2137;p63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3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3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3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3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3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3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3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3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3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3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3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3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3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3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3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3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3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3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3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3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3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3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3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3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3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3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3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3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3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3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3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3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3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3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3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3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3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3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3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3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3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3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3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3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3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3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3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3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3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3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3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3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3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3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3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3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3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3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3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3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3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3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3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3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3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3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3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3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3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3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3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3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3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3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3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3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3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3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3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3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3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3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3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3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3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3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3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3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3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3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3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3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3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3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3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3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3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3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3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3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3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3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3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3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3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3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3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3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3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3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3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3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3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3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3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3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3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3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3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3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3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3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3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3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3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3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3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3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3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3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3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3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3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3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3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3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3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3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3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3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3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3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3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3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3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3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3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3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3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3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3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3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3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3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3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3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3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3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3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3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3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3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3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3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3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3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3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3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3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3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3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3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3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3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3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3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3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3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3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1" name="Google Shape;2321;p64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2322" name="Google Shape;2322;p64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4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4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5" name="Google Shape;2325;p64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2326" name="Google Shape;2326;p64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4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8" name="Google Shape;2328;p64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2329" name="Google Shape;2329;p64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4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1" name="Google Shape;2331;p64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2332" name="Google Shape;2332;p64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4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34" name="Google Shape;2334;p64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2335" name="Google Shape;2335;p64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36" name="Google Shape;2336;p64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2337" name="Google Shape;2337;p64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8" name="Google Shape;2338;p64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9" name="Google Shape;2339;p64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0" name="Google Shape;2340;p64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2341" name="Google Shape;2341;p64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42" name="Google Shape;2342;p64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2343" name="Google Shape;2343;p64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4" name="Google Shape;2344;p64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45" name="Google Shape;2345;p64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2346" name="Google Shape;2346;p64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4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8" name="Google Shape;2348;p64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2349" name="Google Shape;2349;p64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2350" name="Google Shape;2350;p64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351" name="Google Shape;2351;p64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2352" name="Google Shape;2352;p64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53" name="Google Shape;2353;p64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354" name="Google Shape;2354;p64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5" name="Google Shape;2355;p64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2356" name="Google Shape;2356;p64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4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4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4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0" name="Google Shape;2360;p64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2361" name="Google Shape;2361;p64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64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64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64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65" name="Google Shape;2365;p64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2366" name="Google Shape;2366;p64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2367" name="Google Shape;2367;p64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2368" name="Google Shape;2368;p64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369" name="Google Shape;2369;p64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370" name="Google Shape;2370;p64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2371" name="Google Shape;2371;p64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72" name="Google Shape;2372;p64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2373" name="Google Shape;2373;p64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4" name="Google Shape;2374;p64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2375" name="Google Shape;2375;p64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2376" name="Google Shape;2376;p64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7" name="Google Shape;2377;p64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378" name="Google Shape;2378;p64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2379" name="Google Shape;2379;p64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2380" name="Google Shape;2380;p64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381" name="Google Shape;2381;p64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2" name="Google Shape;2382;p64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2383" name="Google Shape;2383;p64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4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4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6" name="Google Shape;2386;p64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2387" name="Google Shape;2387;p64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4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4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4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1" name="Google Shape;2391;p64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2392" name="Google Shape;2392;p64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4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4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4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4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4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8" name="Google Shape;2398;p64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2399" name="Google Shape;2399;p64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4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401" name="Google Shape;2401;p64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2" name="Google Shape;2402;p64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2403" name="Google Shape;2403;p64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2404" name="Google Shape;2404;p64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5" name="Google Shape;2405;p64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6" name="Google Shape;2406;p64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07" name="Google Shape;2407;p64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2408" name="Google Shape;2408;p64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9" name="Google Shape;2409;p64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0" name="Google Shape;2410;p64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11" name="Google Shape;2411;p64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2412" name="Google Shape;2412;p64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3" name="Google Shape;2413;p64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4" name="Google Shape;2414;p64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15" name="Google Shape;2415;p64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2416" name="Google Shape;2416;p64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4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8" name="Google Shape;2418;p64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2419" name="Google Shape;2419;p64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2420" name="Google Shape;2420;p64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64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2" name="Google Shape;2422;p64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2423" name="Google Shape;2423;p64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64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5" name="Google Shape;2425;p64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2426" name="Google Shape;2426;p64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64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8" name="Google Shape;2428;p64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2429" name="Google Shape;2429;p64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0" name="Google Shape;2430;p64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31" name="Google Shape;2431;p64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2432" name="Google Shape;2432;p64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4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4" name="Google Shape;2434;p64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2435" name="Google Shape;2435;p64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4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4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4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4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4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4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4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4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4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5" name="Google Shape;2445;p64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2446" name="Google Shape;2446;p64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2447" name="Google Shape;2447;p64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8" name="Google Shape;2448;p64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449" name="Google Shape;2449;p64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2450" name="Google Shape;2450;p64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2451" name="Google Shape;2451;p64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2" name="Google Shape;2452;p64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53" name="Google Shape;2453;p64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2454" name="Google Shape;2454;p64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5" name="Google Shape;2455;p64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56" name="Google Shape;2456;p64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2457" name="Google Shape;2457;p64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58" name="Google Shape;2458;p64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459" name="Google Shape;2459;p64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2460" name="Google Shape;2460;p64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61" name="Google Shape;2461;p64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62" name="Google Shape;2462;p64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63" name="Google Shape;2463;p64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2464" name="Google Shape;2464;p64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2465" name="Google Shape;2465;p64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6" name="Google Shape;2466;p64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7" name="Google Shape;2467;p64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68" name="Google Shape;2468;p64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2469" name="Google Shape;2469;p64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0" name="Google Shape;2470;p64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1" name="Google Shape;2471;p64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2" name="Google Shape;2472;p64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2473" name="Google Shape;2473;p64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4" name="Google Shape;2474;p64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5" name="Google Shape;2475;p64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76" name="Google Shape;2476;p64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2477" name="Google Shape;2477;p64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8" name="Google Shape;2478;p64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9" name="Google Shape;2479;p64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0" name="Google Shape;2480;p64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2481" name="Google Shape;2481;p64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2" name="Google Shape;2482;p64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3" name="Google Shape;2483;p64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484" name="Google Shape;2484;p64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2485" name="Google Shape;2485;p64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4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4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4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4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4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4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4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4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4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4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4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4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4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4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4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4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02" name="Google Shape;2502;p64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03" name="Google Shape;2503;p64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2504" name="Google Shape;2504;p64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4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6" name="Google Shape;2506;p64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2507" name="Google Shape;2507;p64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4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4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4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4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4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4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4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4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4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4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8" name="Google Shape;2518;p64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2519" name="Google Shape;2519;p64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4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4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4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4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4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4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4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4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4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4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4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4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4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4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4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4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4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4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4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4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4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4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4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4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4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4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6" name="Google Shape;2546;p64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2547" name="Google Shape;2547;p64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48" name="Google Shape;2548;p64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49" name="Google Shape;2549;p64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4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51" name="Google Shape;2551;p64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4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4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54" name="Google Shape;2554;p64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55" name="Google Shape;2555;p64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2556" name="Google Shape;2556;p64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4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4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4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4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2561" name="Google Shape;2561;p64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4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4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4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  <p:sp>
          <p:nvSpPr>
            <p:cNvPr id="2567" name="Google Shape;2567;p64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4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4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4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4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4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4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4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4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4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4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4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4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4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4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4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4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2" name="Google Shape;2602;p64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2603" name="Google Shape;2603;p64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04" name="Google Shape;2604;p64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2605" name="Google Shape;2605;p64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6" name="Google Shape;2606;p64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7" name="Google Shape;2607;p64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8" name="Google Shape;2608;p64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9" name="Google Shape;2609;p64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2610" name="Google Shape;2610;p64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1" name="Google Shape;2611;p64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2" name="Google Shape;2612;p64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3" name="Google Shape;2613;p64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14" name="Google Shape;2614;p64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2615" name="Google Shape;2615;p64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4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4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9" name="Google Shape;2619;p64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2620" name="Google Shape;2620;p64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2621" name="Google Shape;2621;p64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2" name="Google Shape;2622;p64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3" name="Google Shape;2623;p64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4" name="Google Shape;2624;p64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5" name="Google Shape;2625;p64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2626" name="Google Shape;2626;p64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7" name="Google Shape;2627;p64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8" name="Google Shape;2628;p64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9" name="Google Shape;2629;p64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2630" name="Google Shape;2630;p64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631" name="Google Shape;2631;p64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2" name="Google Shape;2632;p64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633" name="Google Shape;2633;p64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2634" name="Google Shape;2634;p64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5" name="Google Shape;2635;p64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6" name="Google Shape;2636;p64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7" name="Google Shape;2637;p64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8" name="Google Shape;2638;p64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2639" name="Google Shape;2639;p64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0" name="Google Shape;2640;p64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1" name="Google Shape;2641;p64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42" name="Google Shape;2642;p64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2643" name="Google Shape;2643;p64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4" name="Google Shape;2644;p64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45" name="Google Shape;2645;p64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2646" name="Google Shape;2646;p64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2647" name="Google Shape;2647;p64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8" name="Google Shape;2648;p64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9" name="Google Shape;2649;p64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0" name="Google Shape;2650;p64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1" name="Google Shape;2651;p64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2" name="Google Shape;2652;p64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3" name="Google Shape;2653;p64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4" name="Google Shape;2654;p64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5" name="Google Shape;2655;p64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6" name="Google Shape;2656;p64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7" name="Google Shape;2657;p64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8" name="Google Shape;2658;p64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9" name="Google Shape;2659;p64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0" name="Google Shape;2660;p64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1" name="Google Shape;2661;p64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64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64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4" name="Google Shape;2664;p64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5" name="Google Shape;2665;p64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6" name="Google Shape;2666;p64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64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8" name="Google Shape;2668;p64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9" name="Google Shape;2669;p64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0" name="Google Shape;2670;p64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1" name="Google Shape;2671;p64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2" name="Google Shape;2672;p64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3" name="Google Shape;2673;p64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4" name="Google Shape;2674;p64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5" name="Google Shape;2675;p64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6" name="Google Shape;2676;p64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7" name="Google Shape;2677;p64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8" name="Google Shape;2678;p64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9" name="Google Shape;2679;p64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0" name="Google Shape;2680;p64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2681" name="Google Shape;2681;p64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2" name="Google Shape;2682;p64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3" name="Google Shape;2683;p64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4" name="Google Shape;2684;p64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5" name="Google Shape;2685;p64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6" name="Google Shape;2686;p64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7" name="Google Shape;2687;p64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688" name="Google Shape;2688;p64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2689" name="Google Shape;2689;p64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4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4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4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4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4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5" name="Google Shape;2695;p64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2696" name="Google Shape;2696;p64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4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4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4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0" name="Google Shape;2700;p64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2701" name="Google Shape;2701;p64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4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4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04" name="Google Shape;2704;p64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2705" name="Google Shape;2705;p64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2706" name="Google Shape;2706;p64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7" name="Google Shape;2707;p64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8" name="Google Shape;2708;p64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2709" name="Google Shape;2709;p64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0" name="Google Shape;2710;p64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11" name="Google Shape;2711;p64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2712" name="Google Shape;2712;p64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3" name="Google Shape;2713;p64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4" name="Google Shape;2714;p64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15" name="Google Shape;2715;p64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2716" name="Google Shape;2716;p64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2717" name="Google Shape;2717;p64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8" name="Google Shape;2718;p64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9" name="Google Shape;2719;p64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0" name="Google Shape;2720;p64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2721" name="Google Shape;2721;p64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2" name="Google Shape;2722;p64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3" name="Google Shape;2723;p64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24" name="Google Shape;2724;p64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2725" name="Google Shape;2725;p64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6" name="Google Shape;2726;p64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27" name="Google Shape;2727;p64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2728" name="Google Shape;2728;p64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4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4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4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4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4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4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4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4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4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4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4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4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41" name="Google Shape;2741;p64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2742" name="Google Shape;2742;p64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2743" name="Google Shape;2743;p64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4" name="Google Shape;2744;p64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5" name="Google Shape;2745;p64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6" name="Google Shape;2746;p64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2747" name="Google Shape;2747;p64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8" name="Google Shape;2748;p64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9" name="Google Shape;2749;p64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50" name="Google Shape;2750;p64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2751" name="Google Shape;2751;p64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2" name="Google Shape;2752;p64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3" name="Google Shape;2753;p64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754" name="Google Shape;2754;p64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755" name="Google Shape;2755;p64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4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4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4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4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4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4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4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4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4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4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6" name="Google Shape;2766;p64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767" name="Google Shape;2767;p64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4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9" name="Google Shape;2769;p64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770" name="Google Shape;2770;p64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4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4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4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4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4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4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4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4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4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4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4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4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4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4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4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4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4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4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4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4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4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4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4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4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4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4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4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4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4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4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4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4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4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4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4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4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7" name="Google Shape;2807;p64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808" name="Google Shape;2808;p64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4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4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4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4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4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4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4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4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4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4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4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4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4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4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3" name="Google Shape;2823;p64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824" name="Google Shape;2824;p64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825" name="Google Shape;2825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6" name="Google Shape;2826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27" name="Google Shape;2827;p64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828" name="Google Shape;2828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9" name="Google Shape;2829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0" name="Google Shape;2830;p64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831" name="Google Shape;2831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32" name="Google Shape;2832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  <p:grpSp>
          <p:nvGrpSpPr>
            <p:cNvPr id="2833" name="Google Shape;2833;p64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834" name="Google Shape;2834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  <p:sp>
            <p:nvSpPr>
              <p:cNvPr id="2835" name="Google Shape;2835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36" name="Google Shape;2836;p64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837" name="Google Shape;2837;p64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838" name="Google Shape;2838;p64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9" name="Google Shape;2839;p64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0" name="Google Shape;2840;p64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1" name="Google Shape;2841;p64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842" name="Google Shape;2842;p64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3" name="Google Shape;2843;p64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4" name="Google Shape;2844;p64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5" name="Google Shape;2845;p64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846" name="Google Shape;2846;p64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7" name="Google Shape;2847;p64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8" name="Google Shape;2848;p64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9" name="Google Shape;2849;p64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850" name="Google Shape;2850;p64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1" name="Google Shape;2851;p64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2" name="Google Shape;2852;p64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3" name="Google Shape;2853;p64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854" name="Google Shape;2854;p64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5" name="Google Shape;2855;p64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6" name="Google Shape;2856;p64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57" name="Google Shape;2857;p64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858" name="Google Shape;2858;p64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64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64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1" name="Google Shape;2861;p64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862" name="Google Shape;2862;p64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64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64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5" name="Google Shape;2865;p64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866" name="Google Shape;2866;p64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64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64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9" name="Google Shape;2869;p64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870" name="Google Shape;2870;p64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64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64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73" name="Google Shape;2873;p64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874" name="Google Shape;2874;p64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64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64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77" name="Google Shape;2877;p64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878" name="Google Shape;2878;p64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879" name="Google Shape;2879;p64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64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1" name="Google Shape;2881;p64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882" name="Google Shape;2882;p64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64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4" name="Google Shape;2884;p64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885" name="Google Shape;2885;p64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64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87" name="Google Shape;2887;p64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888" name="Google Shape;2888;p64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64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0" name="Google Shape;2890;p64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891" name="Google Shape;2891;p64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2" name="Google Shape;2892;p64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3" name="Google Shape;2893;p64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894" name="Google Shape;2894;p64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64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6" name="Google Shape;2896;p64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897" name="Google Shape;2897;p64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64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9" name="Google Shape;2899;p64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900" name="Google Shape;2900;p64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64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2" name="Google Shape;2902;p64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903" name="Google Shape;2903;p64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64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05" name="Google Shape;2905;p64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906" name="Google Shape;2906;p64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64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08" name="Google Shape;2908;p64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9" name="Google Shape;2909;p64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2910;p64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1" name="Google Shape;2911;p64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2912;p64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3" name="Google Shape;2913;p64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4" name="Google Shape;2914;p64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5" name="Google Shape;2915;p64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6" name="Google Shape;2916;p64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7" name="Google Shape;2917;p64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8" name="Google Shape;2918;p64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9" name="Google Shape;2919;p64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0" name="Google Shape;2920;p64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64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2" name="Google Shape;2922;p64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64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64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5" name="Google Shape;2925;p64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64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7" name="Google Shape;2927;p64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8" name="Google Shape;2928;p64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9" name="Google Shape;2929;p64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0" name="Google Shape;2930;p64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1" name="Google Shape;2931;p64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2" name="Google Shape;2932;p64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3" name="Google Shape;2933;p64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4" name="Google Shape;2934;p64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5" name="Google Shape;2935;p64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64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7" name="Google Shape;2937;p64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2938;p64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9" name="Google Shape;2939;p64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0" name="Google Shape;2940;p64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1" name="Google Shape;2941;p64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2" name="Google Shape;2942;p64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43" name="Google Shape;2943;p64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944" name="Google Shape;2944;p64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4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4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4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4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4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4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4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4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4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4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4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4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4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4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4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4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4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4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4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4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4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4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4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4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4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4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4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4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4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4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4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4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4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4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4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4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4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4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4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4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4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4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4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4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4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4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4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4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4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4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4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4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4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4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4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4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4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4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4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4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4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4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4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4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4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4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4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4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4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4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4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4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4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4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4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4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4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4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4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4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4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4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4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4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4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4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4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4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4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4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4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4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4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4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4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4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4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4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4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4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4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4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4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4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4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4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4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4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4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4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4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4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4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4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4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4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4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4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4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4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4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4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4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4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4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4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4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4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4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4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4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4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4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4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4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4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4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4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4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4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4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4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4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4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4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4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4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4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4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4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4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4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4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4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4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4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4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4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4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4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4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4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4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4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4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4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4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4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4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4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4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4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4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4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4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4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4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4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4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4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4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4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4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4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4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4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4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4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4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4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4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4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4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4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4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4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4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4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4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64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64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64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64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64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4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64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64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64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64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64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64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64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64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64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64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64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64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64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64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64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64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64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64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64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64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64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64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64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64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64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64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64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64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64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64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64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64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64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64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64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64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64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64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64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64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64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64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64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64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64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64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64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64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64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64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64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4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4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64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64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64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64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64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64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64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64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64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64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64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64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64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64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64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64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64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64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4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4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4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4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4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4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4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4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4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4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4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4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4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4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4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4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4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4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4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4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4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64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64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64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64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64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64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64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64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64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64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4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4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4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4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4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4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64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64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64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64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64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64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4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4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4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4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4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4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4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4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4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4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4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4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4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4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4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4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4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4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4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4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4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4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4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4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4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4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4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4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64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64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64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64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64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64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64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64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64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64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64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4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4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4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4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4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4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4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64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64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64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64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64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64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4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4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4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4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4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4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4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64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64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64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64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64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64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4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4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4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4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4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4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4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4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4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4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4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4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4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4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4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4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4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4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4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4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4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4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4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4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4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4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4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4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4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4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4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4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4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4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4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4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4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4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4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4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4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64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64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64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64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4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4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4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4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4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4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4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4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4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4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4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4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4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4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4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4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4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4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4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4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4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4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4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4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4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4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4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4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4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4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4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4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4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4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64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64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64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64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64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64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64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64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64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64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64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64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64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64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64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64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64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64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64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64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64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64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64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64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64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64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64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64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64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64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64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64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64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64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64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64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64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64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64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64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64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64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64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64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64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64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64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64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64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64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64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64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64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64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64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64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64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64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64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64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64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64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64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64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64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64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64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64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64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64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64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64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64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64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64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64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64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64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64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64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64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64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64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64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64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64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64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64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64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64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64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64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64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64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64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64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64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64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64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64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64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64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64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64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64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64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64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64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64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64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64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64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64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64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64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64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64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64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64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64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64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64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64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64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64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64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64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64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64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64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64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64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64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64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64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64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64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64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64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64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64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64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64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64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64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64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64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64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64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64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64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64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64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64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64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64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64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64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64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64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64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64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64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64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64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64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64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64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64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64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64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64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64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64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64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64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64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64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64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64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64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64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64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64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64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64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64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64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64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64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64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64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64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64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64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64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64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64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64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64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64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64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64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64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64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64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64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64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64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64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64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64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64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64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64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64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64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64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64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64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64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64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64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64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64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64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64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64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64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64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64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64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64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64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64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64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64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64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64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64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64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64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64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64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64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64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64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64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64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64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64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64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64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64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64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64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64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64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64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64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64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64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64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64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64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64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64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64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64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64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64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64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64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64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64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64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64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64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64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64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64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64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64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64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64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64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64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64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64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64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64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64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64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64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64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64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64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64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64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64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64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64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64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64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64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64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64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64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64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64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64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64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64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64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64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64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64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64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64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64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64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64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64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64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64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64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64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64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64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64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64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64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64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64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64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64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64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64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64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64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64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64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64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64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64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64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64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64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64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64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64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64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64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64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64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64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64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64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64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64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64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64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64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64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64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64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64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64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64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64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64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64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64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64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64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64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64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64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64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64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64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64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64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64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64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64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64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64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64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64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64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64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64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64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64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64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64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64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64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64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64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64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64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64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64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64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64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64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64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64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64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64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64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64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64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64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64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64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64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64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64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64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64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64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64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64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64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64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64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64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64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64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64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64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64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64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64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64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64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64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64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64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64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64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64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64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64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64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64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64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64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64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64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64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64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64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64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64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64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64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64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64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64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64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64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64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64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64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64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64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64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64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64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64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64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64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64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64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64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64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64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64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64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64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64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64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64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64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64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97" name="Google Shape;3897;p64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898" name="Google Shape;3898;p64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899" name="Google Shape;3899;p64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64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01" name="Google Shape;3901;p64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64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3" name="Google Shape;3903;p64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904" name="Google Shape;3904;p64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905" name="Google Shape;3905;p6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06" name="Google Shape;3906;p6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07" name="Google Shape;3907;p64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908" name="Google Shape;3908;p6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909" name="Google Shape;3909;p6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910" name="Google Shape;3910;p6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911" name="Google Shape;3911;p6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6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6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6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6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16" name="Google Shape;3916;p64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917" name="Google Shape;3917;p6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18" name="Google Shape;3918;p6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19" name="Google Shape;3919;p64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920" name="Google Shape;3920;p6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21" name="Google Shape;3921;p6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6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6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6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6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26" name="Google Shape;3926;p64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927" name="Google Shape;3927;p6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6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29" name="Google Shape;3929;p64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930" name="Google Shape;3930;p6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6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32" name="Google Shape;3932;p6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33" name="Google Shape;3933;p64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934" name="Google Shape;3934;p6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6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936" name="Google Shape;3936;p64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937" name="Google Shape;3937;p6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38" name="Google Shape;3938;p6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39" name="Google Shape;3939;p64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940" name="Google Shape;3940;p6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941" name="Google Shape;3941;p6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942" name="Google Shape;3942;p6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6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944" name="Google Shape;3944;p64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945" name="Google Shape;3945;p6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46" name="Google Shape;3946;p6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47" name="Google Shape;3947;p64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948" name="Google Shape;3948;p6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49" name="Google Shape;3949;p6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0" name="Google Shape;3950;p64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951" name="Google Shape;3951;p6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952" name="Google Shape;3952;p6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53" name="Google Shape;3953;p64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64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64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6" name="Google Shape;3956;p64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957" name="Google Shape;3957;p6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6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6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6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6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6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6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6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6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6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6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6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6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6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6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6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73" name="Google Shape;3973;p64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64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64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64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64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64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64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64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64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64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64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64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64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64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64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64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64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64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64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64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64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64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5" name="Google Shape;3995;p64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996" name="Google Shape;3996;p6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6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98" name="Google Shape;3998;p64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9" name="Google Shape;3999;p64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4000" name="Google Shape;4000;p6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6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6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6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04" name="Google Shape;4004;p64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64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64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64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64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64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64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11" name="Google Shape;4011;p64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4012" name="Google Shape;4012;p6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6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6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6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16" name="Google Shape;4016;p64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64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64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64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64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64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64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64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64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64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64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64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64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64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64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64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64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64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64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64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64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64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64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64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64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64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64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64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64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5" name="Google Shape;4045;p64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4046" name="Google Shape;4046;p6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6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48" name="Google Shape;4048;p64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9" name="Google Shape;4049;p64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4050" name="Google Shape;4050;p6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6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52" name="Google Shape;4052;p64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4053" name="Google Shape;4053;p6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4054;p6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55" name="Google Shape;4055;p64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64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64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64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64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64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64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64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63" name="Google Shape;4063;p64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4064" name="Google Shape;4064;p6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4065;p6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4066;p6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4067;p6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68" name="Google Shape;4068;p64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64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64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64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64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64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64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64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76" name="Google Shape;4076;p64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4077" name="Google Shape;4077;p6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6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6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6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81" name="Google Shape;4081;p64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64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64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64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64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64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64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64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64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64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64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64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64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64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64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64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64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64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64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64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64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64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64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64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64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64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64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64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64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64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64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64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64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64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64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64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64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64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64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64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64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64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3" name="Google Shape;4123;p64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4124" name="Google Shape;4124;p6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6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26" name="Google Shape;4126;p64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64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64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64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64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64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64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64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64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64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64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64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64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64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64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64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64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64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64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64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64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64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64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64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64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64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64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64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6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6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64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64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64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64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64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1" name="Google Shape;4161;p64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4162" name="Google Shape;4162;p64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4163" name="Google Shape;4163;p64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64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64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64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64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64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64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64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64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64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64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64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64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64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64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64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64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64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64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64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64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64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64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64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64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64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64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64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64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64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64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64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64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6" name="Google Shape;4196;p64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7" name="Google Shape;4197;p64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64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64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64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64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64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64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64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64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64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64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64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64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64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64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64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64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64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64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64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64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64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64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64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64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64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64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64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64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64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64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64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64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64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64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64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64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64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64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64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64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64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64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64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64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64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64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64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64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64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64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64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64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64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64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64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64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64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64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64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64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64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64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64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64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64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3" name="Google Shape;4263;p64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4" name="Google Shape;4264;p64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64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64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64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64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9" name="Google Shape;4269;p64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0" name="Google Shape;4270;p64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64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64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64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64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64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64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7" name="Google Shape;4277;p64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8" name="Google Shape;4278;p64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64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64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1" name="Google Shape;4281;p64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2" name="Google Shape;4282;p64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64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64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64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64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7" name="Google Shape;4287;p64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8" name="Google Shape;4288;p64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64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64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1" name="Google Shape;4291;p64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2" name="Google Shape;4292;p64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64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64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64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64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64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64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64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64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64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64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3" name="Google Shape;4303;p64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4" name="Google Shape;4304;p64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64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64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64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64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64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0" name="Google Shape;4310;p64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1" name="Google Shape;4311;p64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64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64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64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64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64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64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8" name="Google Shape;4318;p64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9" name="Google Shape;4319;p64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64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1" name="Google Shape;4321;p64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2" name="Google Shape;4322;p64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64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64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5" name="Google Shape;4325;p64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6" name="Google Shape;4326;p64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7" name="Google Shape;4327;p64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8" name="Google Shape;4328;p64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9" name="Google Shape;4329;p64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0" name="Google Shape;4330;p64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1" name="Google Shape;4331;p64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2" name="Google Shape;4332;p64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3" name="Google Shape;4333;p64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4" name="Google Shape;4334;p64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5" name="Google Shape;4335;p64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6" name="Google Shape;4336;p64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7" name="Google Shape;4337;p64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8" name="Google Shape;4338;p64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9" name="Google Shape;4339;p64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0" name="Google Shape;4340;p64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1" name="Google Shape;4341;p64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2" name="Google Shape;4342;p64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3" name="Google Shape;4343;p64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4" name="Google Shape;4344;p64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5" name="Google Shape;4345;p64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6" name="Google Shape;4346;p64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7" name="Google Shape;4347;p64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8" name="Google Shape;4348;p64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9" name="Google Shape;4349;p64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0" name="Google Shape;4350;p64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1" name="Google Shape;4351;p64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2" name="Google Shape;4352;p64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3" name="Google Shape;4353;p64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4" name="Google Shape;4354;p64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5" name="Google Shape;4355;p64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6" name="Google Shape;4356;p64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7" name="Google Shape;4357;p64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8" name="Google Shape;4358;p64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9" name="Google Shape;4359;p64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0" name="Google Shape;4360;p64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1" name="Google Shape;4361;p64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2" name="Google Shape;4362;p64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3" name="Google Shape;4363;p64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4" name="Google Shape;4364;p64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5" name="Google Shape;4365;p64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6" name="Google Shape;4366;p64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7" name="Google Shape;4367;p64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8" name="Google Shape;4368;p64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9" name="Google Shape;4369;p64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0" name="Google Shape;4370;p64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1" name="Google Shape;4371;p64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2" name="Google Shape;4372;p64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3" name="Google Shape;4373;p64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4" name="Google Shape;4374;p64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64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64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64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64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64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64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64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64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64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64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64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64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64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64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64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64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4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4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3" name="Google Shape;4393;p64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4" name="Google Shape;4394;p64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5" name="Google Shape;4395;p64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6" name="Google Shape;4396;p64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4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4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4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4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4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4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4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4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4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4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4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4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4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4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4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4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4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4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5" name="Google Shape;4415;p64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6" name="Google Shape;4416;p64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7" name="Google Shape;4417;p64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8" name="Google Shape;4418;p64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9" name="Google Shape;4419;p64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0" name="Google Shape;4420;p64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1" name="Google Shape;4421;p64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2" name="Google Shape;4422;p64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3" name="Google Shape;4423;p64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4" name="Google Shape;4424;p64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5" name="Google Shape;4425;p64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6" name="Google Shape;4426;p64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7" name="Google Shape;4427;p64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8" name="Google Shape;4428;p64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9" name="Google Shape;4429;p64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0" name="Google Shape;4430;p64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1" name="Google Shape;4431;p64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2" name="Google Shape;4432;p64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3" name="Google Shape;4433;p64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4" name="Google Shape;4434;p64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5" name="Google Shape;4435;p64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6" name="Google Shape;4436;p64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37" name="Google Shape;4437;p64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438" name="Google Shape;4438;p64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4439" name="Google Shape;4439;p64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0" name="Google Shape;4440;p64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1" name="Google Shape;4441;p64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2" name="Google Shape;4442;p64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3" name="Google Shape;4443;p64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4" name="Google Shape;4444;p64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5" name="Google Shape;4445;p64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6" name="Google Shape;4446;p64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7" name="Google Shape;4447;p64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8" name="Google Shape;4448;p64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9" name="Google Shape;4449;p64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0" name="Google Shape;4450;p64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1" name="Google Shape;4451;p64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2" name="Google Shape;4452;p64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3" name="Google Shape;4453;p64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4" name="Google Shape;4454;p64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5" name="Google Shape;4455;p64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6" name="Google Shape;4456;p64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7" name="Google Shape;4457;p64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8" name="Google Shape;4458;p64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9" name="Google Shape;4459;p64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0" name="Google Shape;4460;p64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1" name="Google Shape;4461;p64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2" name="Google Shape;4462;p64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3" name="Google Shape;4463;p64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4" name="Google Shape;4464;p64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5" name="Google Shape;4465;p64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6" name="Google Shape;4466;p64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7" name="Google Shape;4467;p64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8" name="Google Shape;4468;p64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9" name="Google Shape;4469;p64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0" name="Google Shape;4470;p64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1" name="Google Shape;4471;p64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2" name="Google Shape;4472;p64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3" name="Google Shape;4473;p64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4" name="Google Shape;4474;p64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75" name="Google Shape;4475;p64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4476" name="Google Shape;4476;p64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4477" name="Google Shape;4477;p64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8" name="Google Shape;4478;p64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9" name="Google Shape;4479;p64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0" name="Google Shape;4480;p64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1" name="Google Shape;4481;p64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2" name="Google Shape;4482;p64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3" name="Google Shape;4483;p64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4" name="Google Shape;4484;p64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5" name="Google Shape;4485;p64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6" name="Google Shape;4486;p64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7" name="Google Shape;4487;p64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8" name="Google Shape;4488;p64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9" name="Google Shape;4489;p64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0" name="Google Shape;4490;p64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1" name="Google Shape;4491;p64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2" name="Google Shape;4492;p64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93" name="Google Shape;4493;p64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4494" name="Google Shape;4494;p64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5" name="Google Shape;4495;p64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6" name="Google Shape;4496;p64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7" name="Google Shape;4497;p64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8" name="Google Shape;4498;p64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9" name="Google Shape;4499;p64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0" name="Google Shape;4500;p64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1" name="Google Shape;4501;p64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2" name="Google Shape;4502;p64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3" name="Google Shape;4503;p64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4" name="Google Shape;4504;p64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5" name="Google Shape;4505;p64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6" name="Google Shape;4506;p64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7" name="Google Shape;4507;p64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8" name="Google Shape;4508;p64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9" name="Google Shape;4509;p64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0" name="Google Shape;4510;p64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1" name="Google Shape;4511;p64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2" name="Google Shape;4512;p64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64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64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64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64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64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64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64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64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64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64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64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64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64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64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64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64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64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64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1" name="Google Shape;4531;p64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2" name="Google Shape;4532;p64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3" name="Google Shape;4533;p64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4" name="Google Shape;4534;p64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5" name="Google Shape;4535;p64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64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64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64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64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64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64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64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64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64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64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64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64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64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64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64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64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64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64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64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64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64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64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64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64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64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64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64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64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64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64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64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64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64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64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64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64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64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64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64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64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64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64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64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64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64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64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64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64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64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64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64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64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64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64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64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64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64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64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64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64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64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64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64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64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64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64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64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64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64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64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64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64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64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64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64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64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64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64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64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64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64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64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64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64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64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64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64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64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64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64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64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64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64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64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64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64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64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64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64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64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64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64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64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64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64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64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64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64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64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64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64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64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64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64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64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64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64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64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64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64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64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64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64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64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64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64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64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64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64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64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64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64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64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64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64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64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64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64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64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64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64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64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64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64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64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64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64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64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4" name="Google Shape;4684;p64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5" name="Google Shape;4685;p64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64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64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64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64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64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64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64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64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64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64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64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64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64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64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64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64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64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64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4" name="Google Shape;4704;p64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5" name="Google Shape;4705;p64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6" name="Google Shape;4706;p64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7" name="Google Shape;4707;p64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8" name="Google Shape;4708;p64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9" name="Google Shape;4709;p64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0" name="Google Shape;4710;p64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1" name="Google Shape;4711;p64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2" name="Google Shape;4712;p64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3" name="Google Shape;4713;p64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4" name="Google Shape;4714;p64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5" name="Google Shape;4715;p64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6" name="Google Shape;4716;p64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7" name="Google Shape;4717;p64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8" name="Google Shape;4718;p64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9" name="Google Shape;4719;p64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0" name="Google Shape;4720;p64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1" name="Google Shape;4721;p64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2" name="Google Shape;4722;p64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3" name="Google Shape;4723;p64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4" name="Google Shape;4724;p64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5" name="Google Shape;4725;p64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6" name="Google Shape;4726;p64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7" name="Google Shape;4727;p64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8" name="Google Shape;4728;p64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9" name="Google Shape;4729;p64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0" name="Google Shape;4730;p64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1" name="Google Shape;4731;p64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2" name="Google Shape;4732;p64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3" name="Google Shape;4733;p64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4" name="Google Shape;4734;p64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5" name="Google Shape;4735;p64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6" name="Google Shape;4736;p64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7" name="Google Shape;4737;p64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8" name="Google Shape;4738;p64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9" name="Google Shape;4739;p64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0" name="Google Shape;4740;p64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1" name="Google Shape;4741;p64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2" name="Google Shape;4742;p64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3" name="Google Shape;4743;p64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4" name="Google Shape;4744;p64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5" name="Google Shape;4745;p64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6" name="Google Shape;4746;p64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7" name="Google Shape;4747;p64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8" name="Google Shape;4748;p64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9" name="Google Shape;4749;p64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0" name="Google Shape;4750;p64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1" name="Google Shape;4751;p64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2" name="Google Shape;4752;p64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3" name="Google Shape;4753;p64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4" name="Google Shape;4754;p64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5" name="Google Shape;4755;p64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6" name="Google Shape;4756;p64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7" name="Google Shape;4757;p64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8" name="Google Shape;4758;p64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9" name="Google Shape;4759;p64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0" name="Google Shape;4760;p64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1" name="Google Shape;4761;p64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2" name="Google Shape;4762;p64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3" name="Google Shape;4763;p64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4" name="Google Shape;4764;p64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5" name="Google Shape;4765;p64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6" name="Google Shape;4766;p64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7" name="Google Shape;4767;p64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8" name="Google Shape;4768;p64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9" name="Google Shape;4769;p64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0" name="Google Shape;4770;p64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1" name="Google Shape;4771;p64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2" name="Google Shape;4772;p64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3" name="Google Shape;4773;p64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4" name="Google Shape;4774;p64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5" name="Google Shape;4775;p64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6" name="Google Shape;4776;p64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7" name="Google Shape;4777;p64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8" name="Google Shape;4778;p64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9" name="Google Shape;4779;p64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0" name="Google Shape;4780;p64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1" name="Google Shape;4781;p64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2" name="Google Shape;4782;p64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3" name="Google Shape;4783;p64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4" name="Google Shape;4784;p64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5" name="Google Shape;4785;p64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6" name="Google Shape;4786;p64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7" name="Google Shape;4787;p64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8" name="Google Shape;4788;p64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9" name="Google Shape;4789;p64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0" name="Google Shape;4790;p64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1" name="Google Shape;4791;p64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2" name="Google Shape;4792;p64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3" name="Google Shape;4793;p64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4" name="Google Shape;4794;p64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5" name="Google Shape;4795;p64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6" name="Google Shape;4796;p64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7" name="Google Shape;4797;p64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8" name="Google Shape;4798;p64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9" name="Google Shape;4799;p64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0" name="Google Shape;4800;p64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1" name="Google Shape;4801;p64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2" name="Google Shape;4802;p64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3" name="Google Shape;4803;p64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4" name="Google Shape;4804;p64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5" name="Google Shape;4805;p64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6" name="Google Shape;4806;p64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07" name="Google Shape;4807;p64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" name="Google Shape;4812;p6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our </a:t>
            </a:r>
            <a:r>
              <a:rPr lang="es-ES"/>
              <a:t>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813" name="Google Shape;4813;p65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>
                <a:solidFill>
                  <a:srgbClr val="FFFFFF"/>
                </a:solidFill>
              </a:rPr>
              <a:t>You can change the stroke and fill color; just select the icon and click on the paint bucket/pen tool.</a:t>
            </a:r>
            <a:r>
              <a:rPr lang="es-ES"/>
              <a:t/>
            </a:r>
            <a:br>
              <a:rPr lang="es-ES"/>
            </a:br>
            <a:endParaRPr/>
          </a:p>
        </p:txBody>
      </p:sp>
      <p:grpSp>
        <p:nvGrpSpPr>
          <p:cNvPr id="4814" name="Google Shape;4814;p65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4815" name="Google Shape;4815;p65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16" name="Google Shape;4816;p65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17" name="Google Shape;4817;p65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18" name="Google Shape;4818;p65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19" name="Google Shape;4819;p65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0" name="Google Shape;4820;p65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21" name="Google Shape;4821;p65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4822" name="Google Shape;4822;p65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3" name="Google Shape;4823;p65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24" name="Google Shape;4824;p65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4825" name="Google Shape;4825;p65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6" name="Google Shape;4826;p65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27" name="Google Shape;4827;p65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4828" name="Google Shape;4828;p65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29" name="Google Shape;4829;p65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0" name="Google Shape;4830;p65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4831" name="Google Shape;4831;p65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2" name="Google Shape;4832;p65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3" name="Google Shape;4833;p65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4" name="Google Shape;4834;p65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5" name="Google Shape;4835;p65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6" name="Google Shape;4836;p65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37" name="Google Shape;4837;p65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4838" name="Google Shape;4838;p65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39" name="Google Shape;4839;p65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0" name="Google Shape;4840;p65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1" name="Google Shape;4841;p65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2" name="Google Shape;4842;p65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3" name="Google Shape;4843;p65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4" name="Google Shape;4844;p65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5" name="Google Shape;4845;p65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46" name="Google Shape;4846;p65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4847" name="Google Shape;4847;p65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48" name="Google Shape;4848;p65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49" name="Google Shape;4849;p65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4850" name="Google Shape;4850;p65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1" name="Google Shape;4851;p65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52" name="Google Shape;4852;p65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4853" name="Google Shape;4853;p65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4" name="Google Shape;4854;p65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55" name="Google Shape;4855;p65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4856" name="Google Shape;4856;p65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7" name="Google Shape;4857;p65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8" name="Google Shape;4858;p65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59" name="Google Shape;4859;p65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0" name="Google Shape;4860;p65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61" name="Google Shape;4861;p65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4862" name="Google Shape;4862;p65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3" name="Google Shape;4863;p65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4" name="Google Shape;4864;p65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5" name="Google Shape;4865;p65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866" name="Google Shape;4866;p65"/>
          <p:cNvSpPr/>
          <p:nvPr/>
        </p:nvSpPr>
        <p:spPr>
          <a:xfrm>
            <a:off x="1761644" y="2213044"/>
            <a:ext cx="205485" cy="230680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867" name="Google Shape;4867;p65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4868" name="Google Shape;4868;p65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69" name="Google Shape;4869;p65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0" name="Google Shape;4870;p65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71" name="Google Shape;4871;p65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4872" name="Google Shape;4872;p65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3" name="Google Shape;4873;p65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74" name="Google Shape;4874;p65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4875" name="Google Shape;4875;p65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6" name="Google Shape;4876;p65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77" name="Google Shape;4877;p65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878" name="Google Shape;4878;p65"/>
          <p:cNvSpPr/>
          <p:nvPr/>
        </p:nvSpPr>
        <p:spPr>
          <a:xfrm>
            <a:off x="2886029" y="2220249"/>
            <a:ext cx="230680" cy="216269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879" name="Google Shape;4879;p65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4880" name="Google Shape;4880;p65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1" name="Google Shape;4881;p65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2" name="Google Shape;4882;p65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3" name="Google Shape;4883;p65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84" name="Google Shape;4884;p65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4885" name="Google Shape;4885;p65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6" name="Google Shape;4886;p65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87" name="Google Shape;4887;p65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4888" name="Google Shape;4888;p65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89" name="Google Shape;4889;p65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0" name="Google Shape;4890;p65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1" name="Google Shape;4891;p65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2" name="Google Shape;4892;p65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3" name="Google Shape;4893;p65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894" name="Google Shape;4894;p65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4895" name="Google Shape;4895;p65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6" name="Google Shape;4896;p65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7" name="Google Shape;4897;p65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8" name="Google Shape;4898;p65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899" name="Google Shape;4899;p65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0" name="Google Shape;4900;p65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1" name="Google Shape;4901;p65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02" name="Google Shape;4902;p65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4903" name="Google Shape;4903;p65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4" name="Google Shape;4904;p65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5" name="Google Shape;4905;p65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6" name="Google Shape;4906;p65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07" name="Google Shape;4907;p65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4908" name="Google Shape;4908;p65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09" name="Google Shape;4909;p65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10" name="Google Shape;4910;p65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4911" name="Google Shape;4911;p65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2" name="Google Shape;4912;p65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3" name="Google Shape;4913;p65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14" name="Google Shape;4914;p65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4915" name="Google Shape;4915;p65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6" name="Google Shape;4916;p65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17" name="Google Shape;4917;p65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18" name="Google Shape;4918;p65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4919" name="Google Shape;4919;p65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0" name="Google Shape;4920;p65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1" name="Google Shape;4921;p65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4922" name="Google Shape;4922;p65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3" name="Google Shape;4923;p65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4" name="Google Shape;4924;p65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5" name="Google Shape;4925;p65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6" name="Google Shape;4926;p65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27" name="Google Shape;4927;p65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4928" name="Google Shape;4928;p65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29" name="Google Shape;4929;p65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0" name="Google Shape;4930;p65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1" name="Google Shape;4931;p65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2" name="Google Shape;4932;p65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3" name="Google Shape;4933;p65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4" name="Google Shape;4934;p65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5" name="Google Shape;4935;p65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6" name="Google Shape;4936;p65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7" name="Google Shape;4937;p65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8" name="Google Shape;4938;p65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39" name="Google Shape;4939;p65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0" name="Google Shape;4940;p65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1" name="Google Shape;4941;p65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2" name="Google Shape;4942;p65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3" name="Google Shape;4943;p65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4" name="Google Shape;4944;p65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5" name="Google Shape;4945;p65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65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47" name="Google Shape;4947;p65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4948" name="Google Shape;4948;p65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49" name="Google Shape;4949;p65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65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1" name="Google Shape;4951;p65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52" name="Google Shape;4952;p65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4953" name="Google Shape;4953;p65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4" name="Google Shape;4954;p65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5" name="Google Shape;4955;p65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56" name="Google Shape;4956;p65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4957" name="Google Shape;4957;p65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8" name="Google Shape;4958;p65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59" name="Google Shape;4959;p65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0" name="Google Shape;4960;p65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1" name="Google Shape;4961;p65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62" name="Google Shape;4962;p65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4963" name="Google Shape;4963;p65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65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5" name="Google Shape;4965;p65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66" name="Google Shape;4966;p65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4967" name="Google Shape;4967;p65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65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65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70" name="Google Shape;4970;p65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4971" name="Google Shape;4971;p65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2" name="Google Shape;4972;p65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3" name="Google Shape;4973;p65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4" name="Google Shape;4974;p65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5" name="Google Shape;4975;p65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76" name="Google Shape;4976;p65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4977" name="Google Shape;4977;p65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65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79" name="Google Shape;4979;p65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4980" name="Google Shape;4980;p65"/>
          <p:cNvSpPr/>
          <p:nvPr/>
        </p:nvSpPr>
        <p:spPr>
          <a:xfrm>
            <a:off x="2887926" y="2783744"/>
            <a:ext cx="226886" cy="214749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4981" name="Google Shape;4981;p65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4982" name="Google Shape;4982;p65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3" name="Google Shape;4983;p65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84" name="Google Shape;4984;p65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4985" name="Google Shape;4985;p65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65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7" name="Google Shape;4987;p65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8" name="Google Shape;4988;p65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89" name="Google Shape;4989;p65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0" name="Google Shape;4990;p65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1" name="Google Shape;4991;p65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2" name="Google Shape;4992;p65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93" name="Google Shape;4993;p65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4994" name="Google Shape;4994;p65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5" name="Google Shape;4995;p65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6" name="Google Shape;4996;p65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4997" name="Google Shape;4997;p65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4998" name="Google Shape;4998;p65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4999" name="Google Shape;4999;p65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00" name="Google Shape;5000;p65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5001" name="Google Shape;5001;p65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2" name="Google Shape;5002;p65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3" name="Google Shape;5003;p65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04" name="Google Shape;5004;p65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5005" name="Google Shape;5005;p65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65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65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8" name="Google Shape;5008;p65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09" name="Google Shape;5009;p65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10" name="Google Shape;5010;p65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5011" name="Google Shape;5011;p65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65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13" name="Google Shape;5013;p65"/>
          <p:cNvSpPr/>
          <p:nvPr/>
        </p:nvSpPr>
        <p:spPr>
          <a:xfrm>
            <a:off x="4895078" y="1924637"/>
            <a:ext cx="239693" cy="230680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14" name="Google Shape;5014;p65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5015" name="Google Shape;5015;p65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6" name="Google Shape;5016;p65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7" name="Google Shape;5017;p65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8" name="Google Shape;5018;p65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19" name="Google Shape;5019;p65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0" name="Google Shape;5020;p65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1" name="Google Shape;5021;p65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22" name="Google Shape;5022;p65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5023" name="Google Shape;5023;p65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4" name="Google Shape;5024;p65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5" name="Google Shape;5025;p65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26" name="Google Shape;5026;p65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5027" name="Google Shape;5027;p65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65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65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0" name="Google Shape;5030;p65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31" name="Google Shape;5031;p65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5032" name="Google Shape;5032;p65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3" name="Google Shape;5033;p65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65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5" name="Google Shape;5035;p65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6" name="Google Shape;5036;p65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37" name="Google Shape;5037;p65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38" name="Google Shape;5038;p65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5039" name="Google Shape;5039;p65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0" name="Google Shape;5040;p65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1" name="Google Shape;5041;p65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42" name="Google Shape;5042;p65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5043" name="Google Shape;5043;p65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65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65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65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7" name="Google Shape;5047;p65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8" name="Google Shape;5048;p65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49" name="Google Shape;5049;p65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50" name="Google Shape;5050;p65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5051" name="Google Shape;5051;p65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65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3" name="Google Shape;5053;p65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4" name="Google Shape;5054;p65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5" name="Google Shape;5055;p65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56" name="Google Shape;5056;p65"/>
          <p:cNvSpPr/>
          <p:nvPr/>
        </p:nvSpPr>
        <p:spPr>
          <a:xfrm>
            <a:off x="4326623" y="2219489"/>
            <a:ext cx="234606" cy="217790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57" name="Google Shape;5057;p65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5058" name="Google Shape;5058;p65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59" name="Google Shape;5059;p65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0" name="Google Shape;5060;p65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61" name="Google Shape;5061;p65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5062" name="Google Shape;5062;p65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65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64" name="Google Shape;5064;p65"/>
          <p:cNvSpPr/>
          <p:nvPr/>
        </p:nvSpPr>
        <p:spPr>
          <a:xfrm>
            <a:off x="5181287" y="2258928"/>
            <a:ext cx="230680" cy="138913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65" name="Google Shape;5065;p65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5066" name="Google Shape;5066;p65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67" name="Google Shape;5067;p65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68" name="Google Shape;5068;p65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5069" name="Google Shape;5069;p65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0" name="Google Shape;5070;p65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071" name="Google Shape;5071;p65"/>
          <p:cNvSpPr/>
          <p:nvPr/>
        </p:nvSpPr>
        <p:spPr>
          <a:xfrm>
            <a:off x="6034832" y="2213044"/>
            <a:ext cx="230716" cy="230680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072" name="Google Shape;5072;p65"/>
          <p:cNvSpPr/>
          <p:nvPr/>
        </p:nvSpPr>
        <p:spPr>
          <a:xfrm>
            <a:off x="6323794" y="2226545"/>
            <a:ext cx="230680" cy="203678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073" name="Google Shape;5073;p65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5074" name="Google Shape;5074;p65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5" name="Google Shape;5075;p65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6" name="Google Shape;5076;p65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7" name="Google Shape;5077;p65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78" name="Google Shape;5078;p65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79" name="Google Shape;5079;p65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5080" name="Google Shape;5080;p65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1" name="Google Shape;5081;p65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2" name="Google Shape;5082;p65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3" name="Google Shape;5083;p65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65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5" name="Google Shape;5085;p65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86" name="Google Shape;5086;p65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5087" name="Google Shape;5087;p65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8" name="Google Shape;5088;p65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89" name="Google Shape;5089;p65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0" name="Google Shape;5090;p65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1" name="Google Shape;5091;p65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92" name="Google Shape;5092;p65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5093" name="Google Shape;5093;p65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4" name="Google Shape;5094;p65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65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6" name="Google Shape;5096;p65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097" name="Google Shape;5097;p65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5098" name="Google Shape;5098;p65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099" name="Google Shape;5099;p65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0" name="Google Shape;5100;p65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5101" name="Google Shape;5101;p65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65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3" name="Google Shape;5103;p65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5104" name="Google Shape;5104;p65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5" name="Google Shape;5105;p65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6" name="Google Shape;5106;p65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5107" name="Google Shape;5107;p65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08" name="Google Shape;5108;p65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09" name="Google Shape;5109;p65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5110" name="Google Shape;5110;p65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1" name="Google Shape;5111;p65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2" name="Google Shape;5112;p65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3" name="Google Shape;5113;p65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4" name="Google Shape;5114;p65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5" name="Google Shape;5115;p65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16" name="Google Shape;5116;p65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5117" name="Google Shape;5117;p65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8" name="Google Shape;5118;p65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19" name="Google Shape;5119;p65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20" name="Google Shape;5120;p65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5121" name="Google Shape;5121;p65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2" name="Google Shape;5122;p65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3" name="Google Shape;5123;p65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4" name="Google Shape;5124;p65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25" name="Google Shape;5125;p65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5126" name="Google Shape;5126;p65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7" name="Google Shape;5127;p65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28" name="Google Shape;5128;p65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29" name="Google Shape;5129;p65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5130" name="Google Shape;5130;p65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1" name="Google Shape;5131;p65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2" name="Google Shape;5132;p65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3" name="Google Shape;5133;p65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4" name="Google Shape;5134;p65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5" name="Google Shape;5135;p65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6" name="Google Shape;5136;p65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37" name="Google Shape;5137;p65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38" name="Google Shape;5138;p65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5139" name="Google Shape;5139;p65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0" name="Google Shape;5140;p65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1" name="Google Shape;5141;p65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2" name="Google Shape;5142;p65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3" name="Google Shape;5143;p65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44" name="Google Shape;5144;p65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5145" name="Google Shape;5145;p65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6" name="Google Shape;5146;p65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7" name="Google Shape;5147;p65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8" name="Google Shape;5148;p65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49" name="Google Shape;5149;p65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0" name="Google Shape;5150;p65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51" name="Google Shape;5151;p65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5152" name="Google Shape;5152;p65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3" name="Google Shape;5153;p65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4" name="Google Shape;5154;p65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5" name="Google Shape;5155;p65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6" name="Google Shape;5156;p65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7" name="Google Shape;5157;p65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8" name="Google Shape;5158;p65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59" name="Google Shape;5159;p65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0" name="Google Shape;5160;p65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1" name="Google Shape;5161;p65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2" name="Google Shape;5162;p65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3" name="Google Shape;5163;p65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64" name="Google Shape;5164;p65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5165" name="Google Shape;5165;p65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6" name="Google Shape;5166;p65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7" name="Google Shape;5167;p65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8" name="Google Shape;5168;p65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69" name="Google Shape;5169;p65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0" name="Google Shape;5170;p65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1" name="Google Shape;5171;p65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72" name="Google Shape;5172;p65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5173" name="Google Shape;5173;p65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4" name="Google Shape;5174;p65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5" name="Google Shape;5175;p65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6" name="Google Shape;5176;p65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77" name="Google Shape;5177;p65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78" name="Google Shape;5178;p65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5179" name="Google Shape;5179;p65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0" name="Google Shape;5180;p65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181" name="Google Shape;5181;p65"/>
          <p:cNvSpPr/>
          <p:nvPr/>
        </p:nvSpPr>
        <p:spPr>
          <a:xfrm>
            <a:off x="6312567" y="2775826"/>
            <a:ext cx="253134" cy="230584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182" name="Google Shape;5182;p65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5183" name="Google Shape;5183;p65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4" name="Google Shape;5184;p65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5" name="Google Shape;5185;p65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5186" name="Google Shape;5186;p65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7" name="Google Shape;5187;p65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88" name="Google Shape;5188;p65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89" name="Google Shape;5189;p65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5190" name="Google Shape;5190;p65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1" name="Google Shape;5191;p65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2" name="Google Shape;5192;p65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3" name="Google Shape;5193;p65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5194" name="Google Shape;5194;p65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5" name="Google Shape;5195;p65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6" name="Google Shape;5196;p65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5197" name="Google Shape;5197;p65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198" name="Google Shape;5198;p65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199" name="Google Shape;5199;p65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5200" name="Google Shape;5200;p65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1" name="Google Shape;5201;p65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2" name="Google Shape;5202;p65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3" name="Google Shape;5203;p65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5204" name="Google Shape;5204;p65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5" name="Google Shape;5205;p65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6" name="Google Shape;5206;p65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07" name="Google Shape;5207;p65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5208" name="Google Shape;5208;p65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09" name="Google Shape;5209;p65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0" name="Google Shape;5210;p65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1" name="Google Shape;5211;p65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2" name="Google Shape;5212;p65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5213" name="Google Shape;5213;p65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4" name="Google Shape;5214;p65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5" name="Google Shape;5215;p65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6" name="Google Shape;5216;p65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17" name="Google Shape;5217;p65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5218" name="Google Shape;5218;p65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19" name="Google Shape;5219;p65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0" name="Google Shape;5220;p65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1" name="Google Shape;5221;p65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2" name="Google Shape;5222;p65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5223" name="Google Shape;5223;p65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4" name="Google Shape;5224;p65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5" name="Google Shape;5225;p65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6" name="Google Shape;5226;p65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5227" name="Google Shape;5227;p65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28" name="Google Shape;5228;p65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29" name="Google Shape;5229;p65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5230" name="Google Shape;5230;p65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1" name="Google Shape;5231;p65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2" name="Google Shape;5232;p65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5233" name="Google Shape;5233;p65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4" name="Google Shape;5234;p65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5" name="Google Shape;5235;p65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6" name="Google Shape;5236;p65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37" name="Google Shape;5237;p65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5238" name="Google Shape;5238;p65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39" name="Google Shape;5239;p65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0" name="Google Shape;5240;p65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1" name="Google Shape;5241;p65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2" name="Google Shape;5242;p65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43" name="Google Shape;5243;p65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5244" name="Google Shape;5244;p65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5" name="Google Shape;5245;p65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6" name="Google Shape;5246;p65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7" name="Google Shape;5247;p65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8" name="Google Shape;5248;p65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49" name="Google Shape;5249;p65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0" name="Google Shape;5250;p65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51" name="Google Shape;5251;p65"/>
          <p:cNvSpPr/>
          <p:nvPr/>
        </p:nvSpPr>
        <p:spPr>
          <a:xfrm>
            <a:off x="3165768" y="3147289"/>
            <a:ext cx="239657" cy="231267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52" name="Google Shape;5252;p65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5253" name="Google Shape;5253;p65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4" name="Google Shape;5254;p65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5" name="Google Shape;5255;p65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6" name="Google Shape;5256;p65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57" name="Google Shape;5257;p65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5258" name="Google Shape;5258;p65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59" name="Google Shape;5259;p65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0" name="Google Shape;5260;p65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1" name="Google Shape;5261;p65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2" name="Google Shape;5262;p65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3" name="Google Shape;5263;p65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4" name="Google Shape;5264;p65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5" name="Google Shape;5265;p65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6" name="Google Shape;5266;p65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67" name="Google Shape;5267;p65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68" name="Google Shape;5268;p65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5269" name="Google Shape;5269;p65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0" name="Google Shape;5270;p65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1" name="Google Shape;5271;p65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72" name="Google Shape;5272;p65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5273" name="Google Shape;5273;p65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4" name="Google Shape;5274;p65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5" name="Google Shape;5275;p65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76" name="Google Shape;5276;p65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77" name="Google Shape;5277;p65"/>
          <p:cNvSpPr/>
          <p:nvPr/>
        </p:nvSpPr>
        <p:spPr>
          <a:xfrm>
            <a:off x="1761380" y="3432587"/>
            <a:ext cx="206012" cy="231327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278" name="Google Shape;5278;p65"/>
          <p:cNvSpPr/>
          <p:nvPr/>
        </p:nvSpPr>
        <p:spPr>
          <a:xfrm>
            <a:off x="2030024" y="3432587"/>
            <a:ext cx="232212" cy="231327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279" name="Google Shape;5279;p65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5280" name="Google Shape;5280;p65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1" name="Google Shape;5281;p65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2" name="Google Shape;5282;p65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83" name="Google Shape;5283;p65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5284" name="Google Shape;5284;p65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5" name="Google Shape;5285;p65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6" name="Google Shape;5286;p65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87" name="Google Shape;5287;p65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5288" name="Google Shape;5288;p65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89" name="Google Shape;5289;p65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0" name="Google Shape;5290;p65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1" name="Google Shape;5291;p65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92" name="Google Shape;5292;p65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5293" name="Google Shape;5293;p65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4" name="Google Shape;5294;p65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5" name="Google Shape;5295;p65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296" name="Google Shape;5296;p65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5297" name="Google Shape;5297;p65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298" name="Google Shape;5298;p65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299" name="Google Shape;5299;p65"/>
          <p:cNvSpPr/>
          <p:nvPr/>
        </p:nvSpPr>
        <p:spPr>
          <a:xfrm>
            <a:off x="3738299" y="3449350"/>
            <a:ext cx="232344" cy="197801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00" name="Google Shape;5300;p65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5301" name="Google Shape;5301;p65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2" name="Google Shape;5302;p65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03" name="Google Shape;5303;p65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5304" name="Google Shape;5304;p65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5" name="Google Shape;5305;p65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6" name="Google Shape;5306;p65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07" name="Google Shape;5307;p65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08" name="Google Shape;5308;p65"/>
          <p:cNvSpPr/>
          <p:nvPr/>
        </p:nvSpPr>
        <p:spPr>
          <a:xfrm>
            <a:off x="1748734" y="3758659"/>
            <a:ext cx="231303" cy="149087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09" name="Google Shape;5309;p65"/>
          <p:cNvSpPr/>
          <p:nvPr/>
        </p:nvSpPr>
        <p:spPr>
          <a:xfrm>
            <a:off x="2025906" y="3717562"/>
            <a:ext cx="240447" cy="231279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10" name="Google Shape;5310;p65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5311" name="Google Shape;5311;p65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2" name="Google Shape;5312;p65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3" name="Google Shape;5313;p65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14" name="Google Shape;5314;p65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5315" name="Google Shape;5315;p65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6" name="Google Shape;5316;p65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17" name="Google Shape;5317;p65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18" name="Google Shape;5318;p65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5319" name="Google Shape;5319;p65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0" name="Google Shape;5320;p65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1" name="Google Shape;5321;p65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22" name="Google Shape;5322;p65"/>
          <p:cNvSpPr/>
          <p:nvPr/>
        </p:nvSpPr>
        <p:spPr>
          <a:xfrm>
            <a:off x="3169921" y="3717550"/>
            <a:ext cx="231351" cy="231303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23" name="Google Shape;5323;p65"/>
          <p:cNvSpPr/>
          <p:nvPr/>
        </p:nvSpPr>
        <p:spPr>
          <a:xfrm>
            <a:off x="3456202" y="3717544"/>
            <a:ext cx="233589" cy="231315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24" name="Google Shape;5324;p65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5325" name="Google Shape;5325;p65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6" name="Google Shape;5326;p65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27" name="Google Shape;5327;p65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5328" name="Google Shape;5328;p65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29" name="Google Shape;5329;p65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0" name="Google Shape;5330;p65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31" name="Google Shape;5331;p65"/>
          <p:cNvSpPr/>
          <p:nvPr/>
        </p:nvSpPr>
        <p:spPr>
          <a:xfrm>
            <a:off x="1477990" y="4002951"/>
            <a:ext cx="204528" cy="230321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32" name="Google Shape;5332;p65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5333" name="Google Shape;5333;p6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4" name="Google Shape;5334;p6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5" name="Google Shape;5335;p6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6" name="Google Shape;5336;p6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37" name="Google Shape;5337;p65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5338" name="Google Shape;5338;p65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39" name="Google Shape;5339;p65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0" name="Google Shape;5340;p65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1" name="Google Shape;5341;p65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2" name="Google Shape;5342;p65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3" name="Google Shape;5343;p65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44" name="Google Shape;5344;p65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5345" name="Google Shape;5345;p65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6" name="Google Shape;5346;p65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47" name="Google Shape;5347;p65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5348" name="Google Shape;5348;p65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49" name="Google Shape;5349;p65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0" name="Google Shape;5350;p65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1" name="Google Shape;5351;p65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52" name="Google Shape;5352;p65"/>
          <p:cNvSpPr/>
          <p:nvPr/>
        </p:nvSpPr>
        <p:spPr>
          <a:xfrm>
            <a:off x="2889027" y="4010444"/>
            <a:ext cx="224684" cy="215336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53" name="Google Shape;5353;p65"/>
          <p:cNvSpPr/>
          <p:nvPr/>
        </p:nvSpPr>
        <p:spPr>
          <a:xfrm>
            <a:off x="3183513" y="4002455"/>
            <a:ext cx="204169" cy="231315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54" name="Google Shape;5354;p65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5355" name="Google Shape;5355;p6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6" name="Google Shape;5356;p6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7" name="Google Shape;5357;p6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8" name="Google Shape;5358;p6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59" name="Google Shape;5359;p6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0" name="Google Shape;5360;p6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1" name="Google Shape;5361;p6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2" name="Google Shape;5362;p6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63" name="Google Shape;5363;p65"/>
          <p:cNvSpPr/>
          <p:nvPr/>
        </p:nvSpPr>
        <p:spPr>
          <a:xfrm>
            <a:off x="3779510" y="4002520"/>
            <a:ext cx="149925" cy="231183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64" name="Google Shape;5364;p65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5365" name="Google Shape;5365;p65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6" name="Google Shape;5366;p65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67" name="Google Shape;5367;p65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68" name="Google Shape;5368;p65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5369" name="Google Shape;5369;p65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0" name="Google Shape;5370;p65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1" name="Google Shape;5371;p65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72" name="Google Shape;5372;p65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5373" name="Google Shape;5373;p65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4" name="Google Shape;5374;p65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5" name="Google Shape;5375;p65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76" name="Google Shape;5376;p65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5377" name="Google Shape;5377;p65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8" name="Google Shape;5378;p65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79" name="Google Shape;5379;p65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0" name="Google Shape;5380;p65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1" name="Google Shape;5381;p65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5382" name="Google Shape;5382;p65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3" name="Google Shape;5383;p65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4" name="Google Shape;5384;p65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5" name="Google Shape;5385;p65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86" name="Google Shape;5386;p65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5387" name="Google Shape;5387;p65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88" name="Google Shape;5388;p65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389" name="Google Shape;5389;p65"/>
          <p:cNvSpPr/>
          <p:nvPr/>
        </p:nvSpPr>
        <p:spPr>
          <a:xfrm>
            <a:off x="5767230" y="3147265"/>
            <a:ext cx="189746" cy="231315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90" name="Google Shape;5390;p65"/>
          <p:cNvSpPr/>
          <p:nvPr/>
        </p:nvSpPr>
        <p:spPr>
          <a:xfrm>
            <a:off x="6034533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391" name="Google Shape;5391;p65"/>
          <p:cNvSpPr/>
          <p:nvPr/>
        </p:nvSpPr>
        <p:spPr>
          <a:xfrm>
            <a:off x="6323477" y="3154495"/>
            <a:ext cx="231315" cy="216856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392" name="Google Shape;5392;p65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5393" name="Google Shape;5393;p65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4" name="Google Shape;5394;p65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395" name="Google Shape;5395;p65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5396" name="Google Shape;5396;p65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7" name="Google Shape;5397;p65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8" name="Google Shape;5398;p65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399" name="Google Shape;5399;p65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0" name="Google Shape;5400;p65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01" name="Google Shape;5401;p65"/>
          <p:cNvSpPr/>
          <p:nvPr/>
        </p:nvSpPr>
        <p:spPr>
          <a:xfrm>
            <a:off x="4326300" y="3439056"/>
            <a:ext cx="235252" cy="218388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02" name="Google Shape;5402;p65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5403" name="Google Shape;5403;p65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4" name="Google Shape;5404;p65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05" name="Google Shape;5405;p65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06" name="Google Shape;5406;p65"/>
          <p:cNvSpPr/>
          <p:nvPr/>
        </p:nvSpPr>
        <p:spPr>
          <a:xfrm>
            <a:off x="4899274" y="3455113"/>
            <a:ext cx="231303" cy="186275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07" name="Google Shape;5407;p65"/>
          <p:cNvSpPr/>
          <p:nvPr/>
        </p:nvSpPr>
        <p:spPr>
          <a:xfrm>
            <a:off x="5180958" y="3478603"/>
            <a:ext cx="231339" cy="139296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08" name="Google Shape;5408;p65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5409" name="Google Shape;5409;p65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0" name="Google Shape;5410;p65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11" name="Google Shape;5411;p65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5412" name="Google Shape;5412;p65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3" name="Google Shape;5413;p65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14" name="Google Shape;5414;p65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5415" name="Google Shape;5415;p65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16" name="Google Shape;5416;p65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17" name="Google Shape;5417;p65"/>
          <p:cNvSpPr/>
          <p:nvPr/>
        </p:nvSpPr>
        <p:spPr>
          <a:xfrm>
            <a:off x="6323477" y="3446071"/>
            <a:ext cx="231315" cy="204360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18" name="Google Shape;5418;p65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5419" name="Google Shape;5419;p65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0" name="Google Shape;5420;p65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1" name="Google Shape;5421;p65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2" name="Google Shape;5422;p65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3" name="Google Shape;5423;p65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24" name="Google Shape;5424;p65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5425" name="Google Shape;5425;p65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6" name="Google Shape;5426;p65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27" name="Google Shape;5427;p65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28" name="Google Shape;5428;p65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5429" name="Google Shape;5429;p65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0" name="Google Shape;5430;p65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31" name="Google Shape;5431;p65"/>
          <p:cNvSpPr/>
          <p:nvPr/>
        </p:nvSpPr>
        <p:spPr>
          <a:xfrm>
            <a:off x="4619995" y="3717126"/>
            <a:ext cx="236832" cy="232152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32" name="Google Shape;5432;p65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5433" name="Google Shape;5433;p65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4" name="Google Shape;5434;p65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35" name="Google Shape;5435;p65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5436" name="Google Shape;5436;p65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7" name="Google Shape;5437;p65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8" name="Google Shape;5438;p65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39" name="Google Shape;5439;p65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40" name="Google Shape;5440;p65"/>
          <p:cNvSpPr/>
          <p:nvPr/>
        </p:nvSpPr>
        <p:spPr>
          <a:xfrm>
            <a:off x="5465186" y="3745122"/>
            <a:ext cx="231303" cy="176161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sp>
        <p:nvSpPr>
          <p:cNvPr id="5441" name="Google Shape;5441;p65"/>
          <p:cNvSpPr/>
          <p:nvPr/>
        </p:nvSpPr>
        <p:spPr>
          <a:xfrm>
            <a:off x="5755392" y="3717544"/>
            <a:ext cx="213421" cy="231315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42" name="Google Shape;5442;p65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5443" name="Google Shape;5443;p65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4" name="Google Shape;5444;p65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5" name="Google Shape;5445;p65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6" name="Google Shape;5446;p65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47" name="Google Shape;5447;p65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5448" name="Google Shape;5448;p65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49" name="Google Shape;5449;p65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0" name="Google Shape;5450;p65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1" name="Google Shape;5451;p65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52" name="Google Shape;5452;p65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5453" name="Google Shape;5453;p65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4" name="Google Shape;5454;p65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5" name="Google Shape;5455;p65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6" name="Google Shape;5456;p65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57" name="Google Shape;5457;p65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5458" name="Google Shape;5458;p65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59" name="Google Shape;5459;p65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0" name="Google Shape;5460;p65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1" name="Google Shape;5461;p65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2" name="Google Shape;5462;p65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5463" name="Google Shape;5463;p65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4" name="Google Shape;5464;p65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5" name="Google Shape;5465;p65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66" name="Google Shape;5466;p65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5467" name="Google Shape;5467;p65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8" name="Google Shape;5468;p65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69" name="Google Shape;5469;p65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0" name="Google Shape;5470;p65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1" name="Google Shape;5471;p65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5472" name="Google Shape;5472;p6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3" name="Google Shape;5473;p6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74" name="Google Shape;5474;p65"/>
          <p:cNvSpPr/>
          <p:nvPr/>
        </p:nvSpPr>
        <p:spPr>
          <a:xfrm>
            <a:off x="5194956" y="4002473"/>
            <a:ext cx="203343" cy="231279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75" name="Google Shape;5475;p65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5476" name="Google Shape;5476;p65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77" name="Google Shape;5477;p65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78" name="Google Shape;5478;p65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5479" name="Google Shape;5479;p65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0" name="Google Shape;5480;p65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481" name="Google Shape;5481;p65"/>
          <p:cNvSpPr/>
          <p:nvPr/>
        </p:nvSpPr>
        <p:spPr>
          <a:xfrm>
            <a:off x="6089204" y="4002479"/>
            <a:ext cx="121977" cy="231267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482" name="Google Shape;5482;p65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5483" name="Google Shape;5483;p65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4" name="Google Shape;5484;p65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5" name="Google Shape;5485;p65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86" name="Google Shape;5486;p65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5487" name="Google Shape;5487;p65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88" name="Google Shape;5488;p65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89" name="Google Shape;5489;p65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5490" name="Google Shape;5490;p65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1" name="Google Shape;5491;p65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2" name="Google Shape;5492;p65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3" name="Google Shape;5493;p65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5494" name="Google Shape;5494;p65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5" name="Google Shape;5495;p65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6" name="Google Shape;5496;p65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497" name="Google Shape;5497;p65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5498" name="Google Shape;5498;p65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499" name="Google Shape;5499;p65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0" name="Google Shape;5500;p65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5501" name="Google Shape;5501;p65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2" name="Google Shape;5502;p65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3" name="Google Shape;5503;p65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5504" name="Google Shape;5504;p65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5" name="Google Shape;5505;p65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6" name="Google Shape;5506;p65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07" name="Google Shape;5507;p65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5508" name="Google Shape;5508;p65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09" name="Google Shape;5509;p65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0" name="Google Shape;5510;p65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sp>
        <p:nvSpPr>
          <p:cNvPr id="5511" name="Google Shape;5511;p65"/>
          <p:cNvSpPr/>
          <p:nvPr/>
        </p:nvSpPr>
        <p:spPr>
          <a:xfrm>
            <a:off x="7449253" y="3432563"/>
            <a:ext cx="231315" cy="231374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</a:endParaRPr>
          </a:p>
        </p:txBody>
      </p:sp>
      <p:grpSp>
        <p:nvGrpSpPr>
          <p:cNvPr id="5512" name="Google Shape;5512;p65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5513" name="Google Shape;5513;p65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4" name="Google Shape;5514;p65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  <p:grpSp>
        <p:nvGrpSpPr>
          <p:cNvPr id="5515" name="Google Shape;5515;p65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5516" name="Google Shape;5516;p65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  <p:sp>
          <p:nvSpPr>
            <p:cNvPr id="5517" name="Google Shape;5517;p65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2" name="Google Shape;5522;p6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-ES"/>
              <a:t>I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523" name="Google Shape;5523;p66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5524" name="Google Shape;5524;p66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66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6" name="Google Shape;5526;p66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5527" name="Google Shape;5527;p66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66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9" name="Google Shape;5529;p66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5530" name="Google Shape;5530;p66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66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2" name="Google Shape;5532;p66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5533" name="Google Shape;5533;p66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6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35" name="Google Shape;5535;p66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36" name="Google Shape;5536;p66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5537" name="Google Shape;5537;p66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6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9" name="Google Shape;5539;p66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5540" name="Google Shape;5540;p66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66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66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66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4" name="Google Shape;5544;p66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5545" name="Google Shape;5545;p66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66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66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8" name="Google Shape;5548;p66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5549" name="Google Shape;5549;p66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66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6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6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66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4" name="Google Shape;5554;p66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5555" name="Google Shape;5555;p66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6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6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8" name="Google Shape;5558;p66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5559" name="Google Shape;5559;p66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6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1" name="Google Shape;5561;p66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5562" name="Google Shape;5562;p66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66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64" name="Google Shape;5564;p66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65" name="Google Shape;5565;p66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5566" name="Google Shape;5566;p66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6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8" name="Google Shape;5568;p66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5569" name="Google Shape;5569;p66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6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66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2" name="Google Shape;5572;p66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5573" name="Google Shape;5573;p66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6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75" name="Google Shape;5575;p66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6" name="Google Shape;5576;p66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5577" name="Google Shape;5577;p66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6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6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6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66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66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3" name="Google Shape;5583;p66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5584" name="Google Shape;5584;p66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66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6" name="Google Shape;5586;p66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5587" name="Google Shape;5587;p66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66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66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6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66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66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3" name="Google Shape;5593;p66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5594" name="Google Shape;5594;p66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66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66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7" name="Google Shape;5597;p66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5598" name="Google Shape;5598;p66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66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00" name="Google Shape;5600;p66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01" name="Google Shape;5601;p66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5602" name="Google Shape;5602;p66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66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4" name="Google Shape;5604;p66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5605" name="Google Shape;5605;p66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6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7" name="Google Shape;5607;p66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5608" name="Google Shape;5608;p66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6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0" name="Google Shape;5610;p66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5611" name="Google Shape;5611;p66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6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3" name="Google Shape;5613;p66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5614" name="Google Shape;5614;p66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66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66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7" name="Google Shape;5617;p66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5618" name="Google Shape;5618;p66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6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0" name="Google Shape;5620;p66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5621" name="Google Shape;5621;p66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6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66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66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66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66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66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8" name="Google Shape;5628;p66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9" name="Google Shape;5629;p66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30" name="Google Shape;5630;p66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5631" name="Google Shape;5631;p66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66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3" name="Google Shape;5633;p66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5634" name="Google Shape;5634;p66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66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6" name="Google Shape;5636;p66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5637" name="Google Shape;5637;p66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66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6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66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66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2" name="Google Shape;5642;p66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5643" name="Google Shape;5643;p66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66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66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6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7" name="Google Shape;5647;p66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5648" name="Google Shape;5648;p66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66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66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6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2" name="Google Shape;5652;p66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5653" name="Google Shape;5653;p66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654" name="Google Shape;5654;p66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5655" name="Google Shape;5655;p66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6" name="Google Shape;5656;p66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7" name="Google Shape;5657;p66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8" name="Google Shape;5658;p66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9" name="Google Shape;5659;p66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0" name="Google Shape;5660;p66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1" name="Google Shape;5661;p66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2" name="Google Shape;5662;p66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5663" name="Google Shape;5663;p66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66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5" name="Google Shape;5665;p66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5666" name="Google Shape;5666;p66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6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6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66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66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66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6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6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66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66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6" name="Google Shape;5676;p66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5677" name="Google Shape;5677;p66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6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9" name="Google Shape;5679;p66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5680" name="Google Shape;5680;p66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6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2" name="Google Shape;5682;p66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5683" name="Google Shape;5683;p66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66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5" name="Google Shape;5685;p66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5686" name="Google Shape;5686;p66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6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6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66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0" name="Google Shape;5690;p66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5691" name="Google Shape;5691;p66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66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3" name="Google Shape;5693;p66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5694" name="Google Shape;5694;p66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66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66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7" name="Google Shape;5697;p66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5698" name="Google Shape;5698;p66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66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66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6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02" name="Google Shape;5702;p66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03" name="Google Shape;5703;p66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5704" name="Google Shape;5704;p66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6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6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66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8" name="Google Shape;5708;p66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5709" name="Google Shape;5709;p66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66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1" name="Google Shape;5711;p66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12" name="Google Shape;5712;p66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5713" name="Google Shape;5713;p66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66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5" name="Google Shape;5715;p66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5716" name="Google Shape;5716;p66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66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66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19" name="Google Shape;5719;p66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20" name="Google Shape;5720;p66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5721" name="Google Shape;5721;p66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66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66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4" name="Google Shape;5724;p66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5725" name="Google Shape;5725;p66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66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66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66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66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66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66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6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6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4" name="Google Shape;5734;p66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5735" name="Google Shape;5735;p66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66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6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8" name="Google Shape;5738;p66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5739" name="Google Shape;5739;p66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6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6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2" name="Google Shape;5742;p66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5743" name="Google Shape;5743;p66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66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5" name="Google Shape;5745;p66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5746" name="Google Shape;5746;p66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66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66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66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66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66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66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66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66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5" name="Google Shape;5755;p66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5756" name="Google Shape;5756;p66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66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66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66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60" name="Google Shape;5760;p66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1" name="Google Shape;5761;p66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2" name="Google Shape;5762;p66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63" name="Google Shape;5763;p66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764" name="Google Shape;5764;p66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66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66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66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66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6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66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66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66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66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66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66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66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66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8" name="Google Shape;5778;p66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779" name="Google Shape;5779;p66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6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1" name="Google Shape;5781;p66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782" name="Google Shape;5782;p66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6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66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5" name="Google Shape;5785;p66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786" name="Google Shape;5786;p66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66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66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9" name="Google Shape;5789;p66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790" name="Google Shape;5790;p66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66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66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6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66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5" name="Google Shape;5795;p66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796" name="Google Shape;5796;p66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66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66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66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0" name="Google Shape;5800;p66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801" name="Google Shape;5801;p66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66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3" name="Google Shape;5803;p66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4" name="Google Shape;5804;p66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805" name="Google Shape;5805;p66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66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66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8" name="Google Shape;5808;p66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09" name="Google Shape;5809;p66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810" name="Google Shape;5810;p66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66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2" name="Google Shape;5812;p66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813" name="Google Shape;5813;p66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66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66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6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66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8" name="Google Shape;5818;p66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819" name="Google Shape;5819;p66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66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6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66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66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4" name="Google Shape;5824;p66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5" name="Google Shape;5825;p66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826" name="Google Shape;5826;p66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66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66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9" name="Google Shape;5829;p66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830" name="Google Shape;5830;p6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6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6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6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6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6" name="Google Shape;5836;p66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837" name="Google Shape;5837;p66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6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66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0" name="Google Shape;5840;p66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841" name="Google Shape;5841;p66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66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66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4" name="Google Shape;5844;p66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845" name="Google Shape;5845;p66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66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66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66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9" name="Google Shape;5849;p66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850" name="Google Shape;5850;p66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66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2" name="Google Shape;5852;p66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853" name="Google Shape;5853;p66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66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5" name="Google Shape;5855;p66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856" name="Google Shape;5856;p6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6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6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6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0" name="Google Shape;5860;p66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861" name="Google Shape;5861;p66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66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6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6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5" name="Google Shape;5865;p66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866" name="Google Shape;5866;p66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6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6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66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66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66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66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3" name="Google Shape;5873;p66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874" name="Google Shape;5874;p66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66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76" name="Google Shape;5876;p66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77" name="Google Shape;5877;p66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878" name="Google Shape;5878;p66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66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6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6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82" name="Google Shape;5882;p66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83" name="Google Shape;5883;p66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884" name="Google Shape;5884;p66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66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66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7" name="Google Shape;5887;p66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888" name="Google Shape;5888;p66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6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6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6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6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66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66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5" name="Google Shape;5895;p66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896" name="Google Shape;5896;p66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66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8" name="Google Shape;5898;p66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9" name="Google Shape;5899;p66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0" name="Google Shape;5900;p66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01" name="Google Shape;5901;p66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902" name="Google Shape;5902;p66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66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66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66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6" name="Google Shape;5906;p66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907" name="Google Shape;5907;p66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66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66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66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66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66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66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8" name="Google Shape;5918;p6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919" name="Google Shape;5919;p67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920" name="Google Shape;5920;p67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7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67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67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4" name="Google Shape;5924;p67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925" name="Google Shape;5925;p67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67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67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67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9" name="Google Shape;5929;p67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930" name="Google Shape;5930;p67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67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67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67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4" name="Google Shape;5934;p67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935" name="Google Shape;5935;p67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67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7" name="Google Shape;5937;p67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938" name="Google Shape;5938;p67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67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67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67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2" name="Google Shape;5942;p67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943" name="Google Shape;5943;p67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67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67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67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7" name="Google Shape;5947;p67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948" name="Google Shape;5948;p67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67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0" name="Google Shape;5950;p67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951" name="Google Shape;5951;p67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67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67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67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5" name="Google Shape;5955;p67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956" name="Google Shape;5956;p67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67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67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67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0" name="Google Shape;5960;p67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961" name="Google Shape;5961;p67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67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67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67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5" name="Google Shape;5965;p67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966" name="Google Shape;5966;p67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67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67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67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0" name="Google Shape;5970;p67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971" name="Google Shape;5971;p67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67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7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67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67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6" name="Google Shape;5976;p67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977" name="Google Shape;5977;p67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67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9" name="Google Shape;5979;p67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980" name="Google Shape;5980;p67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67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67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67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67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67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6" name="Google Shape;5986;p67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987" name="Google Shape;5987;p67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67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67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67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1" name="Google Shape;5991;p67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5992" name="Google Shape;5992;p67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67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67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67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6" name="Google Shape;5996;p67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997" name="Google Shape;5997;p67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67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67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67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1" name="Google Shape;6001;p67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6002" name="Google Shape;6002;p67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67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67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67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6" name="Google Shape;6006;p67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6007" name="Google Shape;6007;p67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67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67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67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67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2" name="Google Shape;6012;p67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6013" name="Google Shape;6013;p67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67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67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67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67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8" name="Google Shape;6018;p67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6019" name="Google Shape;6019;p67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67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67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67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3" name="Google Shape;6023;p67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6024" name="Google Shape;6024;p67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67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6" name="Google Shape;6026;p67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6027" name="Google Shape;6027;p67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7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7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7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7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2" name="Google Shape;6032;p67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6033" name="Google Shape;6033;p67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7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67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67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7" name="Google Shape;6037;p67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6038" name="Google Shape;6038;p67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67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67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67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2" name="Google Shape;6042;p67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6043" name="Google Shape;6043;p67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67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67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6" name="Google Shape;6046;p67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6047" name="Google Shape;6047;p67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67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9" name="Google Shape;6049;p67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6050" name="Google Shape;6050;p67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67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7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67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4" name="Google Shape;6054;p67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6055" name="Google Shape;6055;p67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67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67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7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9" name="Google Shape;6059;p67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6060" name="Google Shape;6060;p67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67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2" name="Google Shape;6062;p67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6063" name="Google Shape;6063;p67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67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67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6" name="Google Shape;6066;p67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6067" name="Google Shape;6067;p67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67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7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0" name="Google Shape;6070;p67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6071" name="Google Shape;6071;p67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67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67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4" name="Google Shape;6074;p67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6075" name="Google Shape;6075;p67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67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67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7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9" name="Google Shape;6079;p67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6080" name="Google Shape;6080;p67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67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7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67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4" name="Google Shape;6084;p67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6085" name="Google Shape;6085;p67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67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7" name="Google Shape;6087;p67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6088" name="Google Shape;6088;p67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67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67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1" name="Google Shape;6091;p67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6092" name="Google Shape;6092;p67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67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67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67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6" name="Google Shape;6096;p67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6097" name="Google Shape;6097;p67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7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67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67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1" name="Google Shape;6101;p67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6102" name="Google Shape;6102;p67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67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67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5" name="Google Shape;6105;p67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6106" name="Google Shape;6106;p67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67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67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7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0" name="Google Shape;6110;p67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6111" name="Google Shape;6111;p67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67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67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67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5" name="Google Shape;6115;p67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6116" name="Google Shape;6116;p67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7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7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7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67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1" name="Google Shape;6121;p67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6122" name="Google Shape;6122;p67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67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7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67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67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7" name="Google Shape;6127;p67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6128" name="Google Shape;6128;p67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67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0" name="Google Shape;6130;p67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6131" name="Google Shape;6131;p67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7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7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67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67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6136" name="Google Shape;6136;p67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7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67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67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0" name="Google Shape;6140;p67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6141" name="Google Shape;6141;p67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67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67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4" name="Google Shape;6144;p67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6145" name="Google Shape;6145;p67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67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7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7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7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7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67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2" name="Google Shape;6152;p67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6153" name="Google Shape;6153;p67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67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7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67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67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8" name="Google Shape;6158;p67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6159" name="Google Shape;6159;p67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7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67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67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3" name="Google Shape;6163;p67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6164" name="Google Shape;6164;p67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67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67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67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8" name="Google Shape;6168;p67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6169" name="Google Shape;6169;p67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7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67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67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67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4" name="Google Shape;6174;p67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6175" name="Google Shape;6175;p67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7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67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67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67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0" name="Google Shape;6180;p67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6181" name="Google Shape;6181;p67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67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67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67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67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67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67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67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9" name="Google Shape;6189;p67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6190" name="Google Shape;6190;p67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67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67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67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67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67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6" name="Google Shape;6196;p67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6197" name="Google Shape;6197;p67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67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67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67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1" name="Google Shape;6201;p67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6202" name="Google Shape;6202;p67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67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67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67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67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67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67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67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67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67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67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3" name="Google Shape;6213;p67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6214" name="Google Shape;6214;p67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67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67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67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67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67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0" name="Google Shape;6220;p67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6221" name="Google Shape;6221;p67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67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67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67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5" name="Google Shape;6225;p67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6226" name="Google Shape;6226;p67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67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67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67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0" name="Google Shape;6230;p67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6231" name="Google Shape;6231;p67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67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67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67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5" name="Google Shape;6235;p67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6236" name="Google Shape;6236;p67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7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7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67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0" name="Google Shape;6240;p67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6241" name="Google Shape;6241;p67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7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7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67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67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7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7" name="Google Shape;6247;p67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6248" name="Google Shape;6248;p67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67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67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1" name="Google Shape;6251;p67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6252" name="Google Shape;6252;p67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67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67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5" name="Google Shape;6255;p67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6256" name="Google Shape;6256;p67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67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67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67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67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67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67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67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4" name="Google Shape;6264;p67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6265" name="Google Shape;6265;p67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67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67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7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7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67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67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2" name="Google Shape;6272;p67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6273" name="Google Shape;6273;p67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7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67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67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7" name="Google Shape;6277;p67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6278" name="Google Shape;6278;p67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67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67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67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67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3" name="Google Shape;6283;p67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6284" name="Google Shape;6284;p67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67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67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67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7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7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67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67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2" name="Google Shape;6292;p67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6293" name="Google Shape;6293;p67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67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5" name="Google Shape;6295;p67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6296" name="Google Shape;6296;p67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67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67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67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67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1" name="Google Shape;6301;p67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6302" name="Google Shape;6302;p67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67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67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67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6306" name="Google Shape;6306;p67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67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67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67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67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67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67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67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4" name="Google Shape;6314;p67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6315" name="Google Shape;6315;p67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67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67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7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67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0" name="Google Shape;6320;p67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6321" name="Google Shape;6321;p67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67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67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67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67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67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67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8" name="Google Shape;6328;p67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6329" name="Google Shape;6329;p67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67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67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67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67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67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67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67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7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8" name="Google Shape;6338;p67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6339" name="Google Shape;6339;p67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67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67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67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67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67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67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6" name="Google Shape;6346;p67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6347" name="Google Shape;6347;p67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67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67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67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1" name="Google Shape;6351;p67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6352" name="Google Shape;6352;p67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67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67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67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67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67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67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9" name="Google Shape;6359;p67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6360" name="Google Shape;6360;p67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67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67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7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67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67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67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7" name="Google Shape;6367;p67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6368" name="Google Shape;6368;p67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7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67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67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7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67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67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5" name="Google Shape;6375;p67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6" name="Google Shape;6376;p67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7" name="Google Shape;6377;p67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6378" name="Google Shape;6378;p67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67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67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67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7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7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67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5" name="Google Shape;6385;p67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6386" name="Google Shape;6386;p67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7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67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67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67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7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67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67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4" name="Google Shape;6394;p67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6395" name="Google Shape;6395;p67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67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7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67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67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67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1" name="Google Shape;6401;p67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6402" name="Google Shape;6402;p67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67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67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7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67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7" name="Google Shape;6407;p67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6408" name="Google Shape;6408;p67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67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67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67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67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7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67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5" name="Google Shape;6415;p67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6416" name="Google Shape;6416;p67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7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7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67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67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7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2" name="Google Shape;6422;p67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6423" name="Google Shape;6423;p67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67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7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6" name="Google Shape;6426;p67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6427" name="Google Shape;6427;p67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67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67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7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7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67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67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67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5" name="Google Shape;6435;p67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6436" name="Google Shape;6436;p67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67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67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67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67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67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67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7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7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7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67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7" name="Google Shape;6447;p67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6448" name="Google Shape;6448;p67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67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67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67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67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7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4" name="Google Shape;6454;p67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6455" name="Google Shape;6455;p67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7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67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67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67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0" name="Google Shape;6460;p67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6461" name="Google Shape;6461;p67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7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7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7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67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67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67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67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9" name="Google Shape;6469;p67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6470" name="Google Shape;6470;p67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67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67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67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67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7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67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7" name="Google Shape;6477;p67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6478" name="Google Shape;6478;p67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67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67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67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67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67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67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67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6" name="Google Shape;6486;p67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6487" name="Google Shape;6487;p67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7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67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67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67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67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7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7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67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6" name="Google Shape;6496;p67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6497" name="Google Shape;6497;p67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7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7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67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67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02" name="Google Shape;6502;p67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03" name="Google Shape;6503;p67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504" name="Google Shape;6504;p67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67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06" name="Google Shape;6506;p67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1" name="Google Shape;6511;p6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12" name="Google Shape;6512;p68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6513" name="Google Shape;6513;p68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68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5" name="Google Shape;6515;p68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6516" name="Google Shape;6516;p68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68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8" name="Google Shape;6518;p68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6519" name="Google Shape;6519;p68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68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68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68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68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68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5" name="Google Shape;6525;p68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6526" name="Google Shape;6526;p68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68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8" name="Google Shape;6528;p68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6529" name="Google Shape;6529;p68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68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68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8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68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68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8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68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7" name="Google Shape;6537;p68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6538" name="Google Shape;6538;p68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68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0" name="Google Shape;6540;p68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6541" name="Google Shape;6541;p68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68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3" name="Google Shape;6543;p68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6544" name="Google Shape;6544;p68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68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6" name="Google Shape;6546;p68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6547" name="Google Shape;6547;p68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8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49" name="Google Shape;6549;p68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50" name="Google Shape;6550;p68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6551" name="Google Shape;6551;p68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68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3" name="Google Shape;6553;p68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6554" name="Google Shape;6554;p68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68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6" name="Google Shape;6556;p68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6557" name="Google Shape;6557;p68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68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9" name="Google Shape;6559;p68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6560" name="Google Shape;6560;p68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68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8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8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68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68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6" name="Google Shape;6566;p68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6567" name="Google Shape;6567;p68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68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8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0" name="Google Shape;6570;p68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6571" name="Google Shape;6571;p68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8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8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68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5" name="Google Shape;6575;p68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6576" name="Google Shape;6576;p68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68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68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68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0" name="Google Shape;6580;p68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1" name="Google Shape;6581;p68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6582" name="Google Shape;6582;p68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68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68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5" name="Google Shape;6585;p68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86" name="Google Shape;6586;p68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6587" name="Google Shape;6587;p68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68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68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68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68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68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68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4" name="Google Shape;6594;p68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5" name="Google Shape;6595;p68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6" name="Google Shape;6596;p68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6597" name="Google Shape;6597;p68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68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68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0" name="Google Shape;6600;p68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6601" name="Google Shape;6601;p68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68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68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68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5" name="Google Shape;6605;p68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6606" name="Google Shape;6606;p68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68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68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9" name="Google Shape;6609;p68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6610" name="Google Shape;6610;p68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68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68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3" name="Google Shape;6613;p68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6614" name="Google Shape;6614;p68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68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68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68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68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68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68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21" name="Google Shape;6621;p68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2" name="Google Shape;6622;p68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3" name="Google Shape;6623;p68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4" name="Google Shape;6624;p68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5" name="Google Shape;6625;p68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26" name="Google Shape;6626;p68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6627" name="Google Shape;6627;p68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68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68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0" name="Google Shape;6630;p68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6631" name="Google Shape;6631;p68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68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68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68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68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6" name="Google Shape;6636;p68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6637" name="Google Shape;6637;p68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68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9" name="Google Shape;6639;p68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6640" name="Google Shape;6640;p68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68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68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68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68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68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6" name="Google Shape;6646;p68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7" name="Google Shape;6647;p68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6648" name="Google Shape;6648;p68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68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68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68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68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68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68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5" name="Google Shape;6655;p68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6656" name="Google Shape;6656;p68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68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68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68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0" name="Google Shape;6660;p68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6661" name="Google Shape;6661;p68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68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68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68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68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68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68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8" name="Google Shape;6668;p68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9" name="Google Shape;6669;p68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6670" name="Google Shape;6670;p68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68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68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68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4" name="Google Shape;6674;p68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5" name="Google Shape;6675;p68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6676" name="Google Shape;6676;p68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68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8" name="Google Shape;6678;p68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6679" name="Google Shape;6679;p68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68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68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68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68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4" name="Google Shape;6684;p68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6685" name="Google Shape;6685;p68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68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68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68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68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68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68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2" name="Google Shape;6692;p68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3" name="Google Shape;6693;p68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6694" name="Google Shape;6694;p68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68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68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68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8" name="Google Shape;6698;p68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6699" name="Google Shape;6699;p68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68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68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68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03" name="Google Shape;6703;p68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4" name="Google Shape;6704;p68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6705" name="Google Shape;6705;p68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68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68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8" name="Google Shape;6708;p68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6709" name="Google Shape;6709;p68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68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68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68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3" name="Google Shape;6713;p68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6714" name="Google Shape;6714;p68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68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68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68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68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9" name="Google Shape;6719;p68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6720" name="Google Shape;6720;p6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6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6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3" name="Google Shape;6723;p68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6724" name="Google Shape;6724;p68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68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68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68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68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68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68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68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68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68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4" name="Google Shape;6734;p68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6735" name="Google Shape;6735;p68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68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68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68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9" name="Google Shape;6739;p68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6740" name="Google Shape;6740;p68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68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68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68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68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5" name="Google Shape;6745;p68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6746" name="Google Shape;6746;p68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68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68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68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0" name="Google Shape;6750;p68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6751" name="Google Shape;6751;p68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68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3" name="Google Shape;6753;p68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6754" name="Google Shape;6754;p68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68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68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68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68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9" name="Google Shape;6759;p68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760" name="Google Shape;6760;p68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68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68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68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68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68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68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68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68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68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0" name="Google Shape;6770;p68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771" name="Google Shape;6771;p68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68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3" name="Google Shape;6773;p68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774" name="Google Shape;6774;p68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68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68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7" name="Google Shape;6777;p68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778" name="Google Shape;6778;p68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68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68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68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68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68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68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68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68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68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788" name="Google Shape;6788;p68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68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68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1" name="Google Shape;6791;p68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792" name="Google Shape;6792;p68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68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68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68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6" name="Google Shape;6796;p68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797" name="Google Shape;6797;p68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68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68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68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68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2" name="Google Shape;6802;p68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803" name="Google Shape;6803;p68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68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68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68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68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8" name="Google Shape;6808;p68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809" name="Google Shape;6809;p68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68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1" name="Google Shape;6811;p68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812" name="Google Shape;6812;p68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68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68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68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68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7" name="Google Shape;6817;p68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818" name="Google Shape;6818;p68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68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68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68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68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68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68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68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68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7" name="Google Shape;6827;p68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828" name="Google Shape;6828;p68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68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68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68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68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68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68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68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68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68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68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9" name="Google Shape;6839;p68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840" name="Google Shape;6840;p68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68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68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68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4" name="Google Shape;6844;p68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845" name="Google Shape;6845;p68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68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68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68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68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68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1" name="Google Shape;6851;p68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852" name="Google Shape;6852;p68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68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68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68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68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68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8" name="Google Shape;6858;p68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859" name="Google Shape;6859;p68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68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68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68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68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68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68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68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7" name="Google Shape;6867;p68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868" name="Google Shape;6868;p68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68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68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68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68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68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4" name="Google Shape;6874;p68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875" name="Google Shape;6875;p68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68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68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68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9" name="Google Shape;6879;p68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880" name="Google Shape;6880;p68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68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68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68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68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68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68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68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68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68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0" name="Google Shape;6890;p68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891" name="Google Shape;6891;p68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68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68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68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68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68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7" name="Google Shape;6897;p68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898" name="Google Shape;6898;p68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68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68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68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68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68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68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5" name="Google Shape;6905;p68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906" name="Google Shape;6906;p68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68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68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68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68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68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68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68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68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68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68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7" name="Google Shape;6917;p68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918" name="Google Shape;6918;p68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68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68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68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68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68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68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5" name="Google Shape;6925;p68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926" name="Google Shape;6926;p68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68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68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68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68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68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68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68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68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68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68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68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68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9" name="Google Shape;6939;p68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940" name="Google Shape;6940;p68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68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68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68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68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5" name="Google Shape;6945;p68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946" name="Google Shape;6946;p68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68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68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68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68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1" name="Google Shape;6951;p68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952" name="Google Shape;6952;p68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68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68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5" name="Google Shape;6955;p68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956" name="Google Shape;6956;p68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68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8" name="Google Shape;6958;p68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959" name="Google Shape;6959;p68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68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68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68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68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68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5" name="Google Shape;6965;p68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966" name="Google Shape;6966;p68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68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68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9" name="Google Shape;6969;p68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970" name="Google Shape;6970;p68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68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68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68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4" name="Google Shape;6974;p68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975" name="Google Shape;6975;p68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68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68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68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68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68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68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68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68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68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5" name="Google Shape;6985;p68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986" name="Google Shape;6986;p68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68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68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68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68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68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68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993" name="Google Shape;6993;p68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68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68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68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68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68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9" name="Google Shape;6999;p68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7000" name="Google Shape;7000;p68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68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68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68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68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68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6" name="Google Shape;7006;p68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7007" name="Google Shape;7007;p68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68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68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68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1" name="Google Shape;7011;p68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7012" name="Google Shape;7012;p68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68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68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5" name="Google Shape;7015;p68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7016" name="Google Shape;7016;p68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68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68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68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68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68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2" name="Google Shape;7022;p68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7023" name="Google Shape;7023;p68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68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68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68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7" name="Google Shape;7027;p68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7028" name="Google Shape;7028;p68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68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68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1" name="Google Shape;7031;p68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7032" name="Google Shape;7032;p68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68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68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035" name="Google Shape;7035;p68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7036" name="Google Shape;7036;p68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7037" name="Google Shape;7037;p68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68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68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68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68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5"/>
          <p:cNvSpPr>
            <a:spLocks noGrp="1"/>
          </p:cNvSpPr>
          <p:nvPr>
            <p:ph type="subTitle" idx="1"/>
          </p:nvPr>
        </p:nvSpPr>
        <p:spPr>
          <a:xfrm flipH="1">
            <a:off x="0" y="0"/>
            <a:ext cx="6451500" cy="561600"/>
          </a:xfrm>
        </p:spPr>
        <p:txBody>
          <a:bodyPr/>
          <a:lstStyle/>
          <a:p>
            <a:r>
              <a:rPr lang="en-US" sz="2800" dirty="0" smtClean="0"/>
              <a:t>Route </a:t>
            </a:r>
            <a:r>
              <a:rPr lang="en-US" sz="2800" dirty="0" err="1" smtClean="0"/>
              <a:t>config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113" y="561600"/>
            <a:ext cx="7983538" cy="43723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6" name="Google Shape;7046;p6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</a:t>
            </a:r>
            <a:r>
              <a:rPr lang="es-ES"/>
              <a:t>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47" name="Google Shape;7047;p69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8" name="Google Shape;7048;p69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9" name="Google Shape;7049;p69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50" name="Google Shape;7050;p69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7051" name="Google Shape;7051;p69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69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69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69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5" name="Google Shape;7055;p69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7056" name="Google Shape;7056;p69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69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8" name="Google Shape;7058;p69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9" name="Google Shape;7059;p69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0" name="Google Shape;7060;p69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1" name="Google Shape;7061;p69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2" name="Google Shape;7062;p69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3" name="Google Shape;7063;p69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64" name="Google Shape;7064;p69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7065" name="Google Shape;7065;p69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69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69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8" name="Google Shape;7068;p69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7069" name="Google Shape;7069;p69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69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1" name="Google Shape;7071;p69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7072" name="Google Shape;7072;p69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69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69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69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69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7" name="Google Shape;7077;p69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8" name="Google Shape;7078;p69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9" name="Google Shape;7079;p69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0" name="Google Shape;7080;p69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1" name="Google Shape;7081;p69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82" name="Google Shape;7082;p69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7083" name="Google Shape;7083;p69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69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85" name="Google Shape;7085;p69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6" name="Google Shape;7086;p69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87" name="Google Shape;7087;p69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7088" name="Google Shape;7088;p69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69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69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69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2" name="Google Shape;7092;p69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3" name="Google Shape;7093;p69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4" name="Google Shape;7094;p69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5" name="Google Shape;7095;p69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6" name="Google Shape;7096;p69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7" name="Google Shape;7097;p69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8" name="Google Shape;7098;p69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7099" name="Google Shape;7099;p69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69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1" name="Google Shape;7101;p69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7102" name="Google Shape;7102;p69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69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4" name="Google Shape;7104;p69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7105" name="Google Shape;7105;p69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69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07" name="Google Shape;7107;p69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08" name="Google Shape;7108;p69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7109" name="Google Shape;7109;p69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69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11" name="Google Shape;7111;p69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12" name="Google Shape;7112;p69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7113" name="Google Shape;7113;p69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69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69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69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7" name="Google Shape;7117;p69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7118" name="Google Shape;7118;p69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69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69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69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2" name="Google Shape;7122;p69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7123" name="Google Shape;7123;p69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69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25" name="Google Shape;7125;p69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7126" name="Google Shape;7126;p69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69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8" name="Google Shape;7128;p69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9" name="Google Shape;7129;p69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0" name="Google Shape;7130;p69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7131" name="Google Shape;7131;p69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69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69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69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69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6" name="Google Shape;7136;p69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7" name="Google Shape;7137;p69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7138" name="Google Shape;7138;p69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69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0" name="Google Shape;7140;p69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7141" name="Google Shape;7141;p69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69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69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4" name="Google Shape;7144;p69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7145" name="Google Shape;7145;p69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69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7" name="Google Shape;7147;p69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7148" name="Google Shape;7148;p69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69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50" name="Google Shape;7150;p69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1" name="Google Shape;7151;p69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7152" name="Google Shape;7152;p69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69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69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5" name="Google Shape;7155;p69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7156" name="Google Shape;7156;p69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69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69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69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69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1" name="Google Shape;7161;p69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2" name="Google Shape;7162;p69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63" name="Google Shape;7163;p69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7164" name="Google Shape;7164;p69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69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69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7" name="Google Shape;7167;p69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7168" name="Google Shape;7168;p69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69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69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1" name="Google Shape;7171;p69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7172" name="Google Shape;7172;p69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69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69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5" name="Google Shape;7175;p69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7176" name="Google Shape;7176;p69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69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69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69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0" name="Google Shape;7180;p69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7181" name="Google Shape;7181;p69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69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69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84" name="Google Shape;7184;p69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85" name="Google Shape;7185;p69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7186" name="Google Shape;7186;p69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69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8" name="Google Shape;7188;p69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7189" name="Google Shape;7189;p69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69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1" name="Google Shape;7191;p69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92" name="Google Shape;7192;p69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3" name="Google Shape;7193;p69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7194" name="Google Shape;7194;p69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69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69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69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8" name="Google Shape;7198;p69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7199" name="Google Shape;7199;p69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69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1" name="Google Shape;7201;p69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02" name="Google Shape;7202;p69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7203" name="Google Shape;7203;p69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69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69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69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69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69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9" name="Google Shape;7209;p69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7210" name="Google Shape;7210;p6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6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6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6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6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6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6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7" name="Google Shape;7217;p69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7218" name="Google Shape;7218;p69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69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0" name="Google Shape;7220;p69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7221" name="Google Shape;7221;p69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69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69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69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5" name="Google Shape;7225;p69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7226" name="Google Shape;7226;p69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69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69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9" name="Google Shape;7229;p69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0" name="Google Shape;7230;p69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7231" name="Google Shape;7231;p69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69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33" name="Google Shape;7233;p69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4" name="Google Shape;7234;p69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5" name="Google Shape;7235;p69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7236" name="Google Shape;7236;p69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69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8" name="Google Shape;7238;p69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7239" name="Google Shape;7239;p69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69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69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69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3" name="Google Shape;7243;p69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7244" name="Google Shape;7244;p69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69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69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7" name="Google Shape;7247;p69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48" name="Google Shape;7248;p69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7249" name="Google Shape;7249;p69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69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69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2" name="Google Shape;7252;p69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7253" name="Google Shape;7253;p69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69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69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69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7" name="Google Shape;7257;p69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7258" name="Google Shape;7258;p69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69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0" name="Google Shape;7260;p69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7261" name="Google Shape;7261;p69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69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3" name="Google Shape;7263;p69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7264" name="Google Shape;7264;p69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69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69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69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69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9" name="Google Shape;7269;p69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7270" name="Google Shape;7270;p69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69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69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69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74" name="Google Shape;7274;p69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5" name="Google Shape;7275;p69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76" name="Google Shape;7276;p69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7277" name="Google Shape;7277;p69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69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9" name="Google Shape;7279;p69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7280" name="Google Shape;7280;p69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69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2" name="Google Shape;7282;p69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7283" name="Google Shape;7283;p69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69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5" name="Google Shape;7285;p69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7286" name="Google Shape;7286;p69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69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69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69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69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69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69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69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4" name="Google Shape;7294;p69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7295" name="Google Shape;7295;p69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69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97" name="Google Shape;7297;p69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98" name="Google Shape;7298;p69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7299" name="Google Shape;7299;p69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69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1" name="Google Shape;7301;p69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7302" name="Google Shape;7302;p69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69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4" name="Google Shape;7304;p69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7305" name="Google Shape;7305;p69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69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69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8" name="Google Shape;7308;p69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7309" name="Google Shape;7309;p69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69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11" name="Google Shape;7311;p69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12" name="Google Shape;7312;p69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7313" name="Google Shape;7313;p69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69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69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6" name="Google Shape;7316;p69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7317" name="Google Shape;7317;p69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69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9" name="Google Shape;7319;p69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7320" name="Google Shape;7320;p69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69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2" name="Google Shape;7322;p69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7323" name="Google Shape;7323;p69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69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69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26" name="Google Shape;7326;p69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1" name="Google Shape;7331;p7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332" name="Google Shape;7332;p70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7333" name="Google Shape;7333;p70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70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5" name="Google Shape;7335;p70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7336" name="Google Shape;7336;p70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0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70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9" name="Google Shape;7339;p70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7340" name="Google Shape;7340;p70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70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70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70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70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5" name="Google Shape;7345;p70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7346" name="Google Shape;7346;p70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0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70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70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50" name="Google Shape;7350;p70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1" name="Google Shape;7351;p70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7352" name="Google Shape;7352;p70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0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70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5" name="Google Shape;7355;p70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7356" name="Google Shape;7356;p70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0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70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9" name="Google Shape;7359;p70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7360" name="Google Shape;7360;p70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70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2" name="Google Shape;7362;p70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3" name="Google Shape;7363;p70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7364" name="Google Shape;7364;p70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70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70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7" name="Google Shape;7367;p70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8" name="Google Shape;7368;p70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7369" name="Google Shape;7369;p70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70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70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70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3" name="Google Shape;7373;p70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7374" name="Google Shape;7374;p70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0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0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70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8" name="Google Shape;7378;p70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7379" name="Google Shape;7379;p70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0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70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2" name="Google Shape;7382;p70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7383" name="Google Shape;7383;p70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70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5" name="Google Shape;7385;p70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7386" name="Google Shape;7386;p70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70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8" name="Google Shape;7388;p70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9" name="Google Shape;7389;p70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7390" name="Google Shape;7390;p7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7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92" name="Google Shape;7392;p70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93" name="Google Shape;7393;p70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7394" name="Google Shape;7394;p70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70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70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7" name="Google Shape;7397;p70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7398" name="Google Shape;7398;p70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70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70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70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2" name="Google Shape;7402;p70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7403" name="Google Shape;7403;p70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70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70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70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7" name="Google Shape;7407;p70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8" name="Google Shape;7408;p70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7409" name="Google Shape;7409;p70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70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70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2" name="Google Shape;7412;p70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3" name="Google Shape;7413;p70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7414" name="Google Shape;7414;p70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70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70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70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70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70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0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70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70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70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70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5" name="Google Shape;7425;p70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7426" name="Google Shape;7426;p70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70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70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9" name="Google Shape;7429;p70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0" name="Google Shape;7430;p70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1" name="Google Shape;7431;p70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7432" name="Google Shape;7432;p70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70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70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5" name="Google Shape;7435;p70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7436" name="Google Shape;7436;p70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70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70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9" name="Google Shape;7439;p70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7440" name="Google Shape;7440;p70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70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70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3" name="Google Shape;7443;p70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7444" name="Google Shape;7444;p70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70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6" name="Google Shape;7446;p70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7" name="Google Shape;7447;p70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8" name="Google Shape;7448;p70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7449" name="Google Shape;7449;p70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70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70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70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70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70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70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70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70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70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70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0" name="Google Shape;7460;p70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7461" name="Google Shape;7461;p70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70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70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4" name="Google Shape;7464;p70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7465" name="Google Shape;7465;p70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0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0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70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69" name="Google Shape;7469;p70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0" name="Google Shape;7470;p70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7471" name="Google Shape;7471;p70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70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3" name="Google Shape;7473;p70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7474" name="Google Shape;7474;p70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70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0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70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70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9" name="Google Shape;7479;p70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7480" name="Google Shape;7480;p70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70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70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70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4" name="Google Shape;7484;p70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5" name="Google Shape;7485;p70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6" name="Google Shape;7486;p70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7" name="Google Shape;7487;p70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7488" name="Google Shape;7488;p70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70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0" name="Google Shape;7490;p70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7491" name="Google Shape;7491;p70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70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0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70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5" name="Google Shape;7495;p70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7496" name="Google Shape;7496;p70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70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70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9" name="Google Shape;7499;p70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7500" name="Google Shape;7500;p70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70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70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3" name="Google Shape;7503;p70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7504" name="Google Shape;7504;p70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70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70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70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70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70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70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1" name="Google Shape;7511;p70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7512" name="Google Shape;7512;p70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70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70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70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70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70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70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9" name="Google Shape;7519;p70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0" name="Google Shape;7520;p70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7521" name="Google Shape;7521;p70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70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70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0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70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6" name="Google Shape;7526;p70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7527" name="Google Shape;7527;p70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0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70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70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70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2" name="Google Shape;7532;p70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7533" name="Google Shape;7533;p70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70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70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6" name="Google Shape;7536;p70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7537" name="Google Shape;7537;p70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0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0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70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1" name="Google Shape;7541;p70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2" name="Google Shape;7542;p70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43" name="Google Shape;7543;p70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7544" name="Google Shape;7544;p70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70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70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70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70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9" name="Google Shape;7549;p70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7550" name="Google Shape;7550;p70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70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70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70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70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70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70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7" name="Google Shape;7557;p70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7558" name="Google Shape;7558;p70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70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70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1" name="Google Shape;7561;p70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7562" name="Google Shape;7562;p70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0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0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70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70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70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70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70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0" name="Google Shape;7570;p70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7571" name="Google Shape;7571;p70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70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70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70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0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70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70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8" name="Google Shape;7578;p70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7579" name="Google Shape;7579;p70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70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1" name="Google Shape;7581;p70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7582" name="Google Shape;7582;p70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70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70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70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0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0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70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70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70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70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2" name="Google Shape;7592;p70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7593" name="Google Shape;7593;p70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0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70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70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7" name="Google Shape;7597;p70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7598" name="Google Shape;7598;p70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0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70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70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70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70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70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5" name="Google Shape;7605;p70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7606" name="Google Shape;7606;p70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70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70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9" name="Google Shape;7609;p70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7610" name="Google Shape;7610;p70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70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0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0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0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70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6" name="Google Shape;7616;p70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7617" name="Google Shape;7617;p70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70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70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70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1" name="Google Shape;7621;p70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7622" name="Google Shape;7622;p7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7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4" name="Google Shape;7624;p70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7625" name="Google Shape;7625;p70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70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7" name="Google Shape;7627;p70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7628" name="Google Shape;7628;p70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70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70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70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70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70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70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5" name="Google Shape;7635;p70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7636" name="Google Shape;7636;p70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70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70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0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70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1" name="Google Shape;7641;p70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7642" name="Google Shape;7642;p70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70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0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70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6" name="Google Shape;7646;p70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7647" name="Google Shape;7647;p70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70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70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70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1" name="Google Shape;7651;p70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7652" name="Google Shape;7652;p70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3" name="Google Shape;7653;p70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70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70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6" name="Google Shape;7656;p70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7657" name="Google Shape;7657;p70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70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9" name="Google Shape;7659;p70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7660" name="Google Shape;7660;p70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70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70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3" name="Google Shape;7663;p70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70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5" name="Google Shape;7665;p70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7666" name="Google Shape;7666;p70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70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0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70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70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70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70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3" name="Google Shape;7673;p70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7674" name="Google Shape;7674;p70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70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70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77" name="Google Shape;7677;p70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78" name="Google Shape;7678;p70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7679" name="Google Shape;7679;p70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70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70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70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70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4" name="Google Shape;7684;p70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7685" name="Google Shape;7685;p70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0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70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70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70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0" name="Google Shape;7690;p70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7691" name="Google Shape;7691;p70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70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0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70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70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70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70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0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70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0" name="Google Shape;7700;p70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7701" name="Google Shape;7701;p70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70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70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70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0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70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70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0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9" name="Google Shape;7709;p70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7710" name="Google Shape;7710;p70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70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70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3" name="Google Shape;7713;p70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4" name="Google Shape;7714;p70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7715" name="Google Shape;7715;p70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70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7" name="Google Shape;7717;p70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7718" name="Google Shape;7718;p70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70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70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70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0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0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4" name="Google Shape;7724;p70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7725" name="Google Shape;7725;p70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70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70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70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9" name="Google Shape;7729;p70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7730" name="Google Shape;7730;p70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70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70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3" name="Google Shape;7733;p70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7734" name="Google Shape;7734;p70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70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70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0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0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70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70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1" name="Google Shape;7741;p70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7742" name="Google Shape;7742;p70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3" name="Google Shape;7743;p70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4" name="Google Shape;7744;p70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7745" name="Google Shape;7745;p70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70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47" name="Google Shape;7747;p70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7748" name="Google Shape;7748;p70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70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0" name="Google Shape;7750;p70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7751" name="Google Shape;7751;p70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2" name="Google Shape;7752;p70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3" name="Google Shape;7753;p70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70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70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0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70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8" name="Google Shape;7758;p70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759" name="Google Shape;7759;p70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70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1" name="Google Shape;7761;p70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762" name="Google Shape;7762;p70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0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4" name="Google Shape;7764;p70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5" name="Google Shape;7765;p70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766" name="Google Shape;7766;p70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0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8" name="Google Shape;7768;p70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3" name="Google Shape;7773;p7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774" name="Google Shape;7774;p71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5" name="Google Shape;7775;p71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776" name="Google Shape;7776;p71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71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8" name="Google Shape;7778;p71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779" name="Google Shape;7779;p71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71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1" name="Google Shape;7781;p71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2" name="Google Shape;7782;p71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783" name="Google Shape;7783;p71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71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71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6" name="Google Shape;7786;p71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1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8" name="Google Shape;7788;p71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789" name="Google Shape;7789;p71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1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71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71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71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4" name="Google Shape;7794;p71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795" name="Google Shape;7795;p71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71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71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71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71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71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1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1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71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71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71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1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7" name="Google Shape;7807;p71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808" name="Google Shape;7808;p71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71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0" name="Google Shape;7810;p71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811" name="Google Shape;7811;p71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1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71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71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15" name="Google Shape;7815;p71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16" name="Google Shape;7816;p71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817" name="Google Shape;7817;p71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71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71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71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71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71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3" name="Google Shape;7823;p71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4" name="Google Shape;7824;p71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25" name="Google Shape;7825;p71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826" name="Google Shape;7826;p71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71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71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1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1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1" name="Google Shape;7831;p71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832" name="Google Shape;7832;p71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71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71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71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71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1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1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1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0" name="Google Shape;7840;p71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841" name="Google Shape;7841;p71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71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3" name="Google Shape;7843;p71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844" name="Google Shape;7844;p71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71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71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7" name="Google Shape;7847;p71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848" name="Google Shape;7848;p71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71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0" name="Google Shape;7850;p71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851" name="Google Shape;7851;p71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71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71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71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71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71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71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8" name="Google Shape;7858;p71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859" name="Google Shape;7859;p71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71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1" name="Google Shape;7861;p71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862" name="Google Shape;7862;p71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1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71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5" name="Google Shape;7865;p71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866" name="Google Shape;7866;p71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71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8" name="Google Shape;7868;p71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869" name="Google Shape;7869;p71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71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71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2" name="Google Shape;7872;p71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3" name="Google Shape;7873;p71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4" name="Google Shape;7874;p71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875" name="Google Shape;7875;p71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71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71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71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71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71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1" name="Google Shape;7881;p71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82" name="Google Shape;7882;p71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883" name="Google Shape;7883;p71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71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71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6" name="Google Shape;7886;p71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887" name="Google Shape;7887;p71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71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89" name="Google Shape;7889;p71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0" name="Google Shape;7890;p71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891" name="Google Shape;7891;p71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71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71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4" name="Google Shape;7894;p71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895" name="Google Shape;7895;p71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71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7" name="Google Shape;7897;p71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8" name="Google Shape;7898;p71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9" name="Google Shape;7899;p71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0" name="Google Shape;7900;p71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901" name="Google Shape;7901;p71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71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3" name="Google Shape;7903;p71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4" name="Google Shape;7904;p71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905" name="Google Shape;7905;p71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71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7" name="Google Shape;7907;p71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8" name="Google Shape;7908;p71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9" name="Google Shape;7909;p71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0" name="Google Shape;7910;p71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911" name="Google Shape;7911;p71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71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71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4" name="Google Shape;7914;p71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915" name="Google Shape;7915;p71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71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7" name="Google Shape;7917;p71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918" name="Google Shape;7918;p7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7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0" name="Google Shape;7920;p71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21" name="Google Shape;7921;p71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922" name="Google Shape;7922;p71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71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71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71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1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71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71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71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71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1" name="Google Shape;7931;p71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32" name="Google Shape;7932;p71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933" name="Google Shape;7933;p71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1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1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71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7" name="Google Shape;7937;p71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938" name="Google Shape;7938;p71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71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0" name="Google Shape;7940;p71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941" name="Google Shape;7941;p71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71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43" name="Google Shape;7943;p71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4" name="Google Shape;7944;p71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945" name="Google Shape;7945;p71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1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71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8" name="Google Shape;7948;p71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949" name="Google Shape;7949;p71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71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71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71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71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71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5" name="Google Shape;7955;p71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956" name="Google Shape;7956;p71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71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8" name="Google Shape;7958;p71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959" name="Google Shape;7959;p71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71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1" name="Google Shape;7961;p71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962" name="Google Shape;7962;p71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1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1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71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71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7" name="Google Shape;7967;p71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968" name="Google Shape;7968;p71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71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71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71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72" name="Google Shape;7972;p71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3" name="Google Shape;7973;p71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974" name="Google Shape;7974;p71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71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71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71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8" name="Google Shape;7978;p71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979" name="Google Shape;7979;p71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71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1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2" name="Google Shape;7982;p71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983" name="Google Shape;7983;p71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71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71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6" name="Google Shape;7986;p71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987" name="Google Shape;7987;p71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71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71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71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1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71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71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71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71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96" name="Google Shape;7996;p71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97" name="Google Shape;7997;p71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998" name="Google Shape;7998;p71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1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71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1" name="Google Shape;8001;p71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8002" name="Google Shape;8002;p71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71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4" name="Google Shape;8004;p71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8005" name="Google Shape;8005;p71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71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7" name="Google Shape;8007;p71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8" name="Google Shape;8008;p71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8009" name="Google Shape;8009;p71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1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1" name="Google Shape;8011;p71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8012" name="Google Shape;8012;p71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71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4" name="Google Shape;8014;p71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8015" name="Google Shape;8015;p71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1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7" name="Google Shape;8017;p71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8018" name="Google Shape;8018;p71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71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0" name="Google Shape;8020;p71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8021" name="Google Shape;8021;p71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71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71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71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5" name="Google Shape;8025;p71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8026" name="Google Shape;8026;p71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71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8" name="Google Shape;8028;p71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8029" name="Google Shape;8029;p71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71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1" name="Google Shape;8031;p71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8032" name="Google Shape;8032;p71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1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1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71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71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7" name="Google Shape;8037;p71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8038" name="Google Shape;8038;p71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71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1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71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71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71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71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71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6" name="Google Shape;8046;p71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8047" name="Google Shape;8047;p71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71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71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0" name="Google Shape;8050;p71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8051" name="Google Shape;8051;p71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1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1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71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5" name="Google Shape;8055;p71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8056" name="Google Shape;8056;p71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71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58" name="Google Shape;8058;p71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59" name="Google Shape;8059;p71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8060" name="Google Shape;8060;p71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71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71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71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4" name="Google Shape;8064;p71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8065" name="Google Shape;8065;p71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71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71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71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9" name="Google Shape;8069;p71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8070" name="Google Shape;8070;p71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1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71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3" name="Google Shape;8073;p71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8074" name="Google Shape;8074;p71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71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6" name="Google Shape;8076;p71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8077" name="Google Shape;8077;p71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1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71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0" name="Google Shape;8080;p71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8081" name="Google Shape;8081;p71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1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3" name="Google Shape;8083;p71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8084" name="Google Shape;8084;p71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71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6" name="Google Shape;8086;p71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8087" name="Google Shape;8087;p71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71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71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71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91" name="Google Shape;8091;p71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2" name="Google Shape;8092;p71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8093" name="Google Shape;8093;p71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71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71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96" name="Google Shape;8096;p71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97" name="Google Shape;8097;p71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8098" name="Google Shape;8098;p71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1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71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1" name="Google Shape;8101;p71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2" name="Google Shape;8102;p71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8103" name="Google Shape;8103;p71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71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71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6" name="Google Shape;8106;p71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8107" name="Google Shape;8107;p71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71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71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0" name="Google Shape;8110;p71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8111" name="Google Shape;8111;p71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1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1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1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71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16" name="Google Shape;8116;p71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17" name="Google Shape;8117;p71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8118" name="Google Shape;8118;p71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1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71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21" name="Google Shape;8121;p71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22" name="Google Shape;8122;p71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8123" name="Google Shape;8123;p71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71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1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1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71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71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71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71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71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71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71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4" name="Google Shape;8134;p71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9" name="Google Shape;8139;p7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140" name="Google Shape;8140;p72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41" name="Google Shape;8141;p72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8142" name="Google Shape;8142;p72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72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72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5" name="Google Shape;8145;p72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8146" name="Google Shape;8146;p72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72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72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72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72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72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72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72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72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72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72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72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58" name="Google Shape;8158;p72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9" name="Google Shape;8159;p72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0" name="Google Shape;8160;p72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1" name="Google Shape;8161;p72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8162" name="Google Shape;8162;p72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72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72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72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66" name="Google Shape;8166;p72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67" name="Google Shape;8167;p72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8168" name="Google Shape;8168;p72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72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72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72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72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73" name="Google Shape;8173;p72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4" name="Google Shape;8174;p72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5" name="Google Shape;8175;p72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76" name="Google Shape;8176;p72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8177" name="Google Shape;8177;p72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72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9" name="Google Shape;8179;p72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8180" name="Google Shape;8180;p72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72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72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72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4" name="Google Shape;8184;p72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5" name="Google Shape;8185;p72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86" name="Google Shape;8186;p72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8187" name="Google Shape;8187;p72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72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72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0" name="Google Shape;8190;p72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91" name="Google Shape;8191;p72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8192" name="Google Shape;8192;p72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72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72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95" name="Google Shape;8195;p72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6" name="Google Shape;8196;p72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97" name="Google Shape;8197;p72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8198" name="Google Shape;8198;p72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72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0" name="Google Shape;8200;p72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8201" name="Google Shape;8201;p72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72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3" name="Google Shape;8203;p72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8204" name="Google Shape;8204;p72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72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6" name="Google Shape;8206;p72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8207" name="Google Shape;8207;p72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72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72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72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72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72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72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72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72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6" name="Google Shape;8216;p72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8217" name="Google Shape;8217;p72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72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72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0" name="Google Shape;8220;p72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8221" name="Google Shape;8221;p72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72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72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72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72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72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72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72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9" name="Google Shape;8229;p72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8230" name="Google Shape;8230;p72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72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72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72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72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72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72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7" name="Google Shape;8237;p72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8238" name="Google Shape;8238;p72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72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40" name="Google Shape;8240;p72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41" name="Google Shape;8241;p72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8242" name="Google Shape;8242;p72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72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72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72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72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72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72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9" name="Google Shape;8249;p72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8250" name="Google Shape;8250;p72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72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72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3" name="Google Shape;8253;p72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8254" name="Google Shape;8254;p72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72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72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7" name="Google Shape;8257;p72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8" name="Google Shape;8258;p72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8259" name="Google Shape;8259;p72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72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72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2" name="Google Shape;8262;p72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8263" name="Google Shape;8263;p72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72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72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6" name="Google Shape;8266;p72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7" name="Google Shape;8267;p72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68" name="Google Shape;8268;p72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8269" name="Google Shape;8269;p72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72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72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72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72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4" name="Google Shape;8274;p72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8275" name="Google Shape;8275;p72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72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72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72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72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72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1" name="Google Shape;8281;p72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8282" name="Google Shape;8282;p72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72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72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5" name="Google Shape;8285;p72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8286" name="Google Shape;8286;p72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72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8" name="Google Shape;8288;p72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8289" name="Google Shape;8289;p72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72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72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2" name="Google Shape;8292;p72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8293" name="Google Shape;8293;p72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72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72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72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72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8" name="Google Shape;8298;p72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9" name="Google Shape;8299;p72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0" name="Google Shape;8300;p72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1" name="Google Shape;8301;p72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02" name="Google Shape;8302;p72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8303" name="Google Shape;8303;p72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72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72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72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7" name="Google Shape;8307;p72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8308" name="Google Shape;8308;p72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72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72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72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72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72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72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72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72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72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72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72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0" name="Google Shape;8320;p72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8321" name="Google Shape;8321;p72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72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72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72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72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72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72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72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72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0" name="Google Shape;8330;p72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8331" name="Google Shape;8331;p72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72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72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4" name="Google Shape;8334;p72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8335" name="Google Shape;8335;p72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72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72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72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72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72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1" name="Google Shape;8341;p72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8342" name="Google Shape;8342;p72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72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72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72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72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7" name="Google Shape;8347;p72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8348" name="Google Shape;8348;p72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72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72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72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72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72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72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5" name="Google Shape;8355;p72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8356" name="Google Shape;8356;p72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72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72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72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72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72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2" name="Google Shape;8362;p72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8363" name="Google Shape;8363;p72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72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72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72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72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72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72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72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72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2" name="Google Shape;8372;p72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8373" name="Google Shape;8373;p72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72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72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6" name="Google Shape;8376;p72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8377" name="Google Shape;8377;p72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72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72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72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1" name="Google Shape;8381;p72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8382" name="Google Shape;8382;p72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72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4" name="Google Shape;8384;p72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8385" name="Google Shape;8385;p72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72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72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72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9" name="Google Shape;8389;p72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8390" name="Google Shape;8390;p72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72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72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72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4" name="Google Shape;8394;p72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8395" name="Google Shape;8395;p72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72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72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72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72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72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72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72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72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4" name="Google Shape;8404;p72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8405" name="Google Shape;8405;p72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72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7" name="Google Shape;8407;p72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8408" name="Google Shape;8408;p72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72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72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72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72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72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72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5" name="Google Shape;8415;p72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8416" name="Google Shape;8416;p72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72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72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9" name="Google Shape;8419;p72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0" name="Google Shape;8420;p72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72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72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72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72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72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72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72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72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72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72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72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2" name="Google Shape;8432;p72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3" name="Google Shape;8433;p72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8434" name="Google Shape;8434;p72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72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72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72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72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72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0" name="Google Shape;8440;p72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8441" name="Google Shape;8441;p72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72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3" name="Google Shape;8443;p72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8444" name="Google Shape;8444;p72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72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72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72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72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72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72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1" name="Google Shape;8451;p72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8452" name="Google Shape;8452;p72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72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72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72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72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72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8" name="Google Shape;8458;p72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8459" name="Google Shape;8459;p72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72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72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72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72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4" name="Google Shape;8464;p72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8465" name="Google Shape;8465;p72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72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72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8" name="Google Shape;8468;p72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9" name="Google Shape;8469;p72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72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72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2" name="Google Shape;8472;p72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8473" name="Google Shape;8473;p72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72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72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72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7" name="Google Shape;8477;p72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8478" name="Google Shape;8478;p72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72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72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1" name="Google Shape;8481;p72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8482" name="Google Shape;8482;p72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72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72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5" name="Google Shape;8485;p72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8486" name="Google Shape;8486;p72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72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72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72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0" name="Google Shape;8490;p72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72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72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72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72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95" name="Google Shape;8495;p72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96" name="Google Shape;8496;p72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8497" name="Google Shape;8497;p72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72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72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72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72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72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72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4" name="Google Shape;8504;p72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8505" name="Google Shape;8505;p72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72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72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72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72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72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1" name="Google Shape;8511;p72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8512" name="Google Shape;8512;p72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72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72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72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6" name="Google Shape;8516;p72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72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72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72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0" name="Google Shape;8520;p72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8521" name="Google Shape;8521;p72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72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72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72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72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6" name="Google Shape;8526;p72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8527" name="Google Shape;8527;p72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72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72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72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72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72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3" name="Google Shape;8533;p72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8534" name="Google Shape;8534;p72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72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72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7" name="Google Shape;8537;p72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8538" name="Google Shape;8538;p72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72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72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1" name="Google Shape;8541;p72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72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72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72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5" name="Google Shape;8545;p72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8546" name="Google Shape;8546;p72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72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72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72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72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72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72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3" name="Google Shape;8553;p72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8554" name="Google Shape;8554;p72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72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72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72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72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72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72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72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8562" name="Google Shape;8562;p72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72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72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72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72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7" name="Google Shape;8567;p72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8568" name="Google Shape;8568;p72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72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72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1" name="Google Shape;8571;p72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8572" name="Google Shape;8572;p72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72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72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5" name="Google Shape;8575;p72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72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7" name="Google Shape;8577;p72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8578" name="Google Shape;8578;p72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72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72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1" name="Google Shape;8581;p72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72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72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4" name="Google Shape;8584;p72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8585" name="Google Shape;8585;p72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72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72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72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72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72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72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2" name="Google Shape;8592;p72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8593" name="Google Shape;8593;p72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72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72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72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7" name="Google Shape;8597;p72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8598" name="Google Shape;8598;p72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72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72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72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72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3" name="Google Shape;8603;p72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4" name="Google Shape;8604;p72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5" name="Google Shape;8605;p72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8606" name="Google Shape;8606;p72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72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72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72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0" name="Google Shape;8610;p72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11" name="Google Shape;8611;p72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8612" name="Google Shape;8612;p72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72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72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72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6" name="Google Shape;8616;p72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17" name="Google Shape;8617;p72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8618" name="Google Shape;8618;p72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72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72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1" name="Google Shape;8621;p72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8622" name="Google Shape;8622;p72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72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/>
              </a:p>
            </p:txBody>
          </p:sp>
        </p:grpSp>
      </p:grpSp>
      <p:grpSp>
        <p:nvGrpSpPr>
          <p:cNvPr id="8624" name="Google Shape;8624;p72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8625" name="Google Shape;8625;p72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72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72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72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72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72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72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2" name="Google Shape;8632;p72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8633" name="Google Shape;8633;p72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72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72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72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72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8638" name="Google Shape;8638;p72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3" name="Google Shape;8643;p7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/>
              <a:t>Performing </a:t>
            </a: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644" name="Google Shape;8644;p73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8645" name="Google Shape;8645;p7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7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7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7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7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0" name="Google Shape;8650;p73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1" name="Google Shape;8651;p73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2" name="Google Shape;8652;p73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8653" name="Google Shape;8653;p73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73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73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6" name="Google Shape;8656;p73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8657" name="Google Shape;8657;p73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73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9" name="Google Shape;8659;p73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8660" name="Google Shape;8660;p73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73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73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73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64" name="Google Shape;8664;p73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5" name="Google Shape;8665;p73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8666" name="Google Shape;8666;p73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73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68" name="Google Shape;8668;p73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69" name="Google Shape;8669;p73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8670" name="Google Shape;8670;p73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73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2" name="Google Shape;8672;p73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8673" name="Google Shape;8673;p73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73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73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73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73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73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73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73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1" name="Google Shape;8681;p73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8682" name="Google Shape;8682;p73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73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4" name="Google Shape;8684;p73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8685" name="Google Shape;8685;p73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73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73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88" name="Google Shape;8688;p73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9" name="Google Shape;8689;p73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0" name="Google Shape;8690;p73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8691" name="Google Shape;8691;p73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73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3" name="Google Shape;8693;p73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8694" name="Google Shape;8694;p73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73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73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73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73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73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00" name="Google Shape;8700;p73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1" name="Google Shape;8701;p73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8702" name="Google Shape;8702;p73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73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73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73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6" name="Google Shape;8706;p73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8707" name="Google Shape;8707;p73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73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73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10" name="Google Shape;8710;p73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11" name="Google Shape;8711;p73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8712" name="Google Shape;8712;p73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73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73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73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73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73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73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73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0" name="Google Shape;8720;p73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21" name="Google Shape;8721;p73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8722" name="Google Shape;8722;p73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73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73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73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6" name="Google Shape;8726;p73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7" name="Google Shape;8727;p73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28" name="Google Shape;8728;p73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8729" name="Google Shape;8729;p73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73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1" name="Google Shape;8731;p73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8732" name="Google Shape;8732;p73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73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73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5" name="Google Shape;8735;p73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6" name="Google Shape;8736;p73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8737" name="Google Shape;8737;p73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73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73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0" name="Google Shape;8740;p73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8741" name="Google Shape;8741;p73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73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73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73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73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73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7" name="Google Shape;8747;p73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8748" name="Google Shape;8748;p73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73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73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73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2" name="Google Shape;8752;p73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8753" name="Google Shape;8753;p73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73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5" name="Google Shape;8755;p73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56" name="Google Shape;8756;p73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8757" name="Google Shape;8757;p73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73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73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73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73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73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3" name="Google Shape;8763;p73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764" name="Google Shape;8764;p73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73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6" name="Google Shape;8766;p73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767" name="Google Shape;8767;p73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73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69" name="Google Shape;8769;p73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0" name="Google Shape;8770;p73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1" name="Google Shape;8771;p73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772" name="Google Shape;8772;p73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73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4" name="Google Shape;8774;p73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775" name="Google Shape;8775;p73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73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73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73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73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73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1" name="Google Shape;8781;p73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2" name="Google Shape;8782;p73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783" name="Google Shape;8783;p73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73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73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6" name="Google Shape;8786;p73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787" name="Google Shape;8787;p73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73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73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73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73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73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73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4" name="Google Shape;8794;p73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795" name="Google Shape;8795;p73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73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73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73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73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73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1" name="Google Shape;8801;p73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802" name="Google Shape;8802;p73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73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73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73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73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73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8" name="Google Shape;8808;p73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809" name="Google Shape;8809;p73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73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73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2" name="Google Shape;8812;p73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813" name="Google Shape;8813;p73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73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5" name="Google Shape;8815;p73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73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73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8" name="Google Shape;8818;p73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819" name="Google Shape;8819;p73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73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73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73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3" name="Google Shape;8823;p73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73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5" name="Google Shape;8825;p73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826" name="Google Shape;8826;p73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73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73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73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73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1" name="Google Shape;8831;p73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832" name="Google Shape;8832;p73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73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73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73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6" name="Google Shape;8836;p73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73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73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73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73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73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2" name="Google Shape;8842;p73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843" name="Google Shape;8843;p73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73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73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73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73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73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9" name="Google Shape;8849;p73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73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73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73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73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4" name="Google Shape;8854;p73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855" name="Google Shape;8855;p73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73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73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73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73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60" name="Google Shape;8860;p73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61" name="Google Shape;8861;p73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862" name="Google Shape;8862;p73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73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73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73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73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73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73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73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73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73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73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3" name="Google Shape;8873;p73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874" name="Google Shape;8874;p73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5" name="Google Shape;8875;p73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73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73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73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9" name="Google Shape;8879;p73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0" name="Google Shape;8880;p73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73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2" name="Google Shape;8882;p73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883" name="Google Shape;8883;p73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73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73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6" name="Google Shape;8886;p73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887" name="Google Shape;8887;p73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73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73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0" name="Google Shape;8890;p73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891" name="Google Shape;8891;p73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73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73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73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73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73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7" name="Google Shape;8897;p73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898" name="Google Shape;8898;p73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73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0" name="Google Shape;8900;p73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73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73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73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4" name="Google Shape;8904;p73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905" name="Google Shape;8905;p73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73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73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73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9" name="Google Shape;8909;p73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910" name="Google Shape;8910;p73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73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2" name="Google Shape;8912;p73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3" name="Google Shape;8913;p73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914" name="Google Shape;8914;p73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73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73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7" name="Google Shape;8917;p73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8" name="Google Shape;8918;p73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919" name="Google Shape;8919;p73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73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73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73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73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73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73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6" name="Google Shape;8926;p73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927" name="Google Shape;8927;p73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8" name="Google Shape;8928;p73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73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0" name="Google Shape;8930;p73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1" name="Google Shape;8931;p73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73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3" name="Google Shape;8933;p73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934" name="Google Shape;8934;p73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73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73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73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73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9" name="Google Shape;8939;p73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940" name="Google Shape;8940;p73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73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73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73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73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73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73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7" name="Google Shape;8947;p73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73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9" name="Google Shape;8949;p73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950" name="Google Shape;8950;p73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73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2" name="Google Shape;8952;p73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73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73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73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73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73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73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9" name="Google Shape;8959;p73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960" name="Google Shape;8960;p73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73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73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73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73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73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73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7" name="Google Shape;8967;p73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968" name="Google Shape;8968;p73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73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73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73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73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73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4" name="Google Shape;8974;p73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975" name="Google Shape;8975;p73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73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73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73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9" name="Google Shape;8979;p73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0" name="Google Shape;8980;p73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73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73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73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4" name="Google Shape;8984;p73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985" name="Google Shape;8985;p73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73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73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73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73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0" name="Google Shape;8990;p73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1" name="Google Shape;8991;p73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992" name="Google Shape;8992;p73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73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73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73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6" name="Google Shape;8996;p73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997" name="Google Shape;8997;p73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73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73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73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73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73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73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73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73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73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07" name="Google Shape;9007;p73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08" name="Google Shape;9008;p73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9009" name="Google Shape;9009;p73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73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73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73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73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73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5" name="Google Shape;9015;p73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9016" name="Google Shape;9016;p73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73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8" name="Google Shape;9018;p73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9019" name="Google Shape;9019;p73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73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1" name="Google Shape;9021;p73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9022" name="Google Shape;9022;p73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3" name="Google Shape;9023;p73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4" name="Google Shape;9024;p73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73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73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73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8" name="Google Shape;9028;p73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9029" name="Google Shape;9029;p73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73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73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2" name="Google Shape;9032;p73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9033" name="Google Shape;9033;p73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73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9" name="Google Shape;9039;p7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040" name="Google Shape;9040;p74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41" name="Google Shape;9041;p74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9042" name="Google Shape;9042;p74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74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44" name="Google Shape;9044;p74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45" name="Google Shape;9045;p74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9046" name="Google Shape;9046;p74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7" name="Google Shape;9047;p74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48" name="Google Shape;9048;p74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49" name="Google Shape;9049;p74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9050" name="Google Shape;9050;p74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74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2" name="Google Shape;9052;p74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9053" name="Google Shape;9053;p74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74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74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6" name="Google Shape;9056;p74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9057" name="Google Shape;9057;p74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8" name="Google Shape;9058;p74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74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74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74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2" name="Google Shape;9062;p74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9063" name="Google Shape;9063;p74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74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74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74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74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74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74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74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71" name="Google Shape;9071;p74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2" name="Google Shape;9072;p74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3" name="Google Shape;9073;p74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74" name="Google Shape;9074;p74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9075" name="Google Shape;9075;p74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74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7" name="Google Shape;9077;p74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74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9" name="Google Shape;9079;p74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9080" name="Google Shape;9080;p74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74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2" name="Google Shape;9082;p74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9083" name="Google Shape;9083;p74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74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5" name="Google Shape;9085;p74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9086" name="Google Shape;9086;p74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74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74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74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74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1" name="Google Shape;9091;p74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9092" name="Google Shape;9092;p74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74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74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5" name="Google Shape;9095;p74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9096" name="Google Shape;9096;p74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74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74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9" name="Google Shape;9099;p74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74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74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74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3" name="Google Shape;9103;p74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9104" name="Google Shape;9104;p74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74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74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7" name="Google Shape;9107;p74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9108" name="Google Shape;9108;p74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9" name="Google Shape;9109;p74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74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74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74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74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74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74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6" name="Google Shape;9116;p74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9117" name="Google Shape;9117;p74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74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74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74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74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2" name="Google Shape;9122;p74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74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74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74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6" name="Google Shape;9126;p74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9127" name="Google Shape;9127;p74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74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9" name="Google Shape;9129;p74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9130" name="Google Shape;9130;p74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1" name="Google Shape;9131;p74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74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3" name="Google Shape;9133;p74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9134" name="Google Shape;9134;p74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74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74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37" name="Google Shape;9137;p74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8" name="Google Shape;9138;p74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9139" name="Google Shape;9139;p74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74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74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74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74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74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74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46" name="Google Shape;9146;p74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47" name="Google Shape;9147;p74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9148" name="Google Shape;9148;p74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74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0" name="Google Shape;9150;p74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9151" name="Google Shape;9151;p74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74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3" name="Google Shape;9153;p74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9154" name="Google Shape;9154;p74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5" name="Google Shape;9155;p74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6" name="Google Shape;9156;p74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74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8" name="Google Shape;9158;p74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9159" name="Google Shape;9159;p74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74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1" name="Google Shape;9161;p74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9162" name="Google Shape;9162;p74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74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4" name="Google Shape;9164;p74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9165" name="Google Shape;9165;p74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74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7" name="Google Shape;9167;p74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9168" name="Google Shape;9168;p74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74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0" name="Google Shape;9170;p74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1" name="Google Shape;9171;p74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2" name="Google Shape;9172;p74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9173" name="Google Shape;9173;p74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74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5" name="Google Shape;9175;p74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9176" name="Google Shape;9176;p74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7" name="Google Shape;9177;p74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74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9" name="Google Shape;9179;p74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9180" name="Google Shape;9180;p74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74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74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3" name="Google Shape;9183;p74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4" name="Google Shape;9184;p74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5" name="Google Shape;9185;p74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9186" name="Google Shape;9186;p74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74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74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74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74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1" name="Google Shape;9191;p74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2" name="Google Shape;9192;p74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3" name="Google Shape;9193;p74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9194" name="Google Shape;9194;p74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5" name="Google Shape;9195;p74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6" name="Google Shape;9196;p74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7" name="Google Shape;9197;p74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98" name="Google Shape;9198;p74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9199" name="Google Shape;9199;p74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0" name="Google Shape;9200;p74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1" name="Google Shape;9201;p74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2" name="Google Shape;9202;p74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3" name="Google Shape;9203;p74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9204" name="Google Shape;9204;p74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74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74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74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08" name="Google Shape;9208;p74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09" name="Google Shape;9209;p74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9210" name="Google Shape;9210;p74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1" name="Google Shape;9211;p74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2" name="Google Shape;9212;p74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3" name="Google Shape;9213;p74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4" name="Google Shape;9214;p74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5" name="Google Shape;9215;p74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6" name="Google Shape;9216;p74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9217" name="Google Shape;9217;p74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8" name="Google Shape;9218;p74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9" name="Google Shape;9219;p74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0" name="Google Shape;9220;p74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9221" name="Google Shape;9221;p74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2" name="Google Shape;9222;p74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3" name="Google Shape;9223;p74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9224" name="Google Shape;9224;p74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5" name="Google Shape;9225;p74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6" name="Google Shape;9226;p74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7" name="Google Shape;9227;p74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8" name="Google Shape;9228;p74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29" name="Google Shape;9229;p74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9230" name="Google Shape;9230;p74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1" name="Google Shape;9231;p74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2" name="Google Shape;9232;p74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3" name="Google Shape;9233;p74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4" name="Google Shape;9234;p74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5" name="Google Shape;9235;p74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6" name="Google Shape;9236;p74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7" name="Google Shape;9237;p74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8" name="Google Shape;9238;p74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9" name="Google Shape;9239;p74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0" name="Google Shape;9240;p74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1" name="Google Shape;9241;p74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42" name="Google Shape;9242;p74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43" name="Google Shape;9243;p74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9244" name="Google Shape;9244;p74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5" name="Google Shape;9245;p74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6" name="Google Shape;9246;p74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7" name="Google Shape;9247;p74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9248" name="Google Shape;9248;p74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9" name="Google Shape;9249;p74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0" name="Google Shape;9250;p74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1" name="Google Shape;9251;p74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2" name="Google Shape;9252;p74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3" name="Google Shape;9253;p74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4" name="Google Shape;9254;p74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9255" name="Google Shape;9255;p74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6" name="Google Shape;9256;p74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7" name="Google Shape;9257;p74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8" name="Google Shape;9258;p74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9" name="Google Shape;9259;p74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9260" name="Google Shape;9260;p7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1" name="Google Shape;9261;p7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7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7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4" name="Google Shape;9264;p74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9265" name="Google Shape;9265;p74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74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67" name="Google Shape;9267;p74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9268" name="Google Shape;9268;p74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74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0" name="Google Shape;9270;p74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1" name="Google Shape;9271;p74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2" name="Google Shape;9272;p74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9273" name="Google Shape;9273;p74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4" name="Google Shape;9274;p74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5" name="Google Shape;9275;p74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6" name="Google Shape;9276;p74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9277" name="Google Shape;9277;p74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8" name="Google Shape;9278;p74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9" name="Google Shape;9279;p74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0" name="Google Shape;9280;p74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9281" name="Google Shape;9281;p74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2" name="Google Shape;9282;p74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3" name="Google Shape;9283;p74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4" name="Google Shape;9284;p74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5" name="Google Shape;9285;p74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9286" name="Google Shape;9286;p74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7" name="Google Shape;9287;p74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74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9" name="Google Shape;9289;p74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9290" name="Google Shape;9290;p74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74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74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3" name="Google Shape;9293;p74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9294" name="Google Shape;9294;p74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5" name="Google Shape;9295;p74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6" name="Google Shape;9296;p74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9297" name="Google Shape;9297;p74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8" name="Google Shape;9298;p74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9" name="Google Shape;9299;p74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0" name="Google Shape;9300;p74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1" name="Google Shape;9301;p74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2" name="Google Shape;9302;p74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9303" name="Google Shape;9303;p74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4" name="Google Shape;9304;p74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05" name="Google Shape;9305;p74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9306" name="Google Shape;9306;p7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7" name="Google Shape;9307;p7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8" name="Google Shape;9308;p7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9" name="Google Shape;9309;p7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0" name="Google Shape;9310;p74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9311" name="Google Shape;9311;p74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74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74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74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74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74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74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74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74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0" name="Google Shape;9320;p74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9321" name="Google Shape;9321;p74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2" name="Google Shape;9322;p74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3" name="Google Shape;9323;p74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9324" name="Google Shape;9324;p74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74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74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7" name="Google Shape;9327;p74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9328" name="Google Shape;9328;p74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74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74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1" name="Google Shape;9331;p74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2" name="Google Shape;9332;p74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9333" name="Google Shape;9333;p74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4" name="Google Shape;9334;p74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5" name="Google Shape;9335;p74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9336" name="Google Shape;9336;p74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7" name="Google Shape;9337;p74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8" name="Google Shape;9338;p74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9" name="Google Shape;9339;p74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9340" name="Google Shape;9340;p74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1" name="Google Shape;9341;p74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2" name="Google Shape;9342;p74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3" name="Google Shape;9343;p74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4" name="Google Shape;9344;p74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9345" name="Google Shape;9345;p74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6" name="Google Shape;9346;p74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47" name="Google Shape;9347;p74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9348" name="Google Shape;9348;p74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74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74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74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2" name="Google Shape;9352;p74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9353" name="Google Shape;9353;p74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74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5" name="Google Shape;9355;p74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9356" name="Google Shape;9356;p74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74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74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9" name="Google Shape;9359;p74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0" name="Google Shape;9360;p74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1" name="Google Shape;9361;p74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2" name="Google Shape;9362;p74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3" name="Google Shape;9363;p74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9364" name="Google Shape;9364;p74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5" name="Google Shape;9365;p74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6" name="Google Shape;9366;p74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7" name="Google Shape;9367;p74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8" name="Google Shape;9368;p74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9" name="Google Shape;9369;p74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9370" name="Google Shape;9370;p74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1" name="Google Shape;9371;p74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72" name="Google Shape;9372;p74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9373" name="Google Shape;9373;p74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4" name="Google Shape;9374;p74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5" name="Google Shape;9375;p74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6" name="Google Shape;9376;p74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7" name="Google Shape;9377;p74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8" name="Google Shape;9378;p74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9" name="Google Shape;9379;p74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0" name="Google Shape;9380;p74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1" name="Google Shape;9381;p74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2" name="Google Shape;9382;p74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9383" name="Google Shape;9383;p74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4" name="Google Shape;9384;p74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5" name="Google Shape;9385;p74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86" name="Google Shape;9386;p74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9387" name="Google Shape;9387;p7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8" name="Google Shape;9388;p7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9" name="Google Shape;9389;p7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/>
            </a:p>
          </p:txBody>
        </p:sp>
      </p:grpSp>
      <p:grpSp>
        <p:nvGrpSpPr>
          <p:cNvPr id="9390" name="Google Shape;9390;p74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9391" name="Google Shape;9391;p74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2" name="Google Shape;9392;p74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3" name="Google Shape;9393;p74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4" name="Google Shape;9394;p74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5" name="Google Shape;9395;p74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96" name="Google Shape;9396;p74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9397" name="Google Shape;9397;p74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8" name="Google Shape;9398;p74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9" name="Google Shape;9399;p74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0" name="Google Shape;9400;p74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9401" name="Google Shape;9401;p74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2" name="Google Shape;9402;p74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3" name="Google Shape;9403;p74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4" name="Google Shape;9404;p74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5" name="Google Shape;9405;p74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9406" name="Google Shape;9406;p74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7" name="Google Shape;9407;p74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74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9409" name="Google Shape;9409;p74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0" name="Google Shape;9410;p74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1" name="Google Shape;9411;p74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2" name="Google Shape;9412;p74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3" name="Google Shape;9413;p74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4" name="Google Shape;9414;p74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5" name="Google Shape;9415;p74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6" name="Google Shape;9416;p74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9417" name="Google Shape;9417;p74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8" name="Google Shape;9418;p74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74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74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9421" name="Google Shape;9421;p74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2" name="Google Shape;9422;p74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3" name="Google Shape;9423;p74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4" name="Google Shape;9424;p74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5" name="Google Shape;9425;p74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6" name="Google Shape;9426;p74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7" name="Google Shape;9427;p74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8" name="Google Shape;9428;p74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9429" name="Google Shape;9429;p74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0" name="Google Shape;9430;p74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1" name="Google Shape;9431;p74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2" name="Google Shape;9432;p74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3" name="Google Shape;9433;p74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74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9435" name="Google Shape;9435;p74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74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7" name="Google Shape;9437;p74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9438" name="Google Shape;9438;p74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74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0" name="Google Shape;9440;p74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9441" name="Google Shape;9441;p74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2" name="Google Shape;9442;p74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3" name="Google Shape;9443;p74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44" name="Google Shape;9444;p74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9445" name="Google Shape;9445;p74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6" name="Google Shape;9446;p74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7" name="Google Shape;9447;p74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8" name="Google Shape;9448;p74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9" name="Google Shape;9449;p74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0" name="Google Shape;9450;p74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9451" name="Google Shape;9451;p74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2" name="Google Shape;9452;p74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3" name="Google Shape;9453;p74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4" name="Google Shape;9454;p74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9455" name="Google Shape;9455;p74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6" name="Google Shape;9456;p74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7" name="Google Shape;9457;p74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8" name="Google Shape;9458;p74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9" name="Google Shape;9459;p74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9460" name="Google Shape;9460;p7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1" name="Google Shape;9461;p7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2" name="Google Shape;9462;p7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3" name="Google Shape;9463;p7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4" name="Google Shape;9464;p7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5" name="Google Shape;9465;p7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6" name="Google Shape;9466;p74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9467" name="Google Shape;9467;p74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8" name="Google Shape;9468;p74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69" name="Google Shape;9469;p74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9470" name="Google Shape;9470;p74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1" name="Google Shape;9471;p74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6" name="Google Shape;9476;p75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-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9477" name="Google Shape;9477;p75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9478" name="Google Shape;9478;p7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9" name="Google Shape;9479;p7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0" name="Google Shape;9480;p7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1" name="Google Shape;9481;p7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2" name="Google Shape;9482;p75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9483" name="Google Shape;9483;p75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75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75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86" name="Google Shape;9486;p75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87" name="Google Shape;9487;p75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9488" name="Google Shape;9488;p75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75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0" name="Google Shape;9490;p75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9491" name="Google Shape;9491;p75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75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3" name="Google Shape;9493;p75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94" name="Google Shape;9494;p75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9495" name="Google Shape;9495;p75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75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75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98" name="Google Shape;9498;p75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9" name="Google Shape;9499;p75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0" name="Google Shape;9500;p75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1" name="Google Shape;9501;p75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02" name="Google Shape;9502;p75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9503" name="Google Shape;9503;p75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75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75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75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7" name="Google Shape;9507;p75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9508" name="Google Shape;9508;p75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75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0" name="Google Shape;9510;p75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9511" name="Google Shape;9511;p75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75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75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14" name="Google Shape;9514;p75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9515" name="Google Shape;9515;p75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75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17" name="Google Shape;9517;p75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18" name="Google Shape;9518;p75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9519" name="Google Shape;9519;p75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75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75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75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75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4" name="Google Shape;9524;p75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5" name="Google Shape;9525;p75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26" name="Google Shape;9526;p75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9527" name="Google Shape;9527;p75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75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75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75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1" name="Google Shape;9531;p75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9532" name="Google Shape;9532;p75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75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34" name="Google Shape;9534;p75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5" name="Google Shape;9535;p75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9536" name="Google Shape;9536;p75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75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75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75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0" name="Google Shape;9540;p75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1" name="Google Shape;9541;p75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2" name="Google Shape;9542;p75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43" name="Google Shape;9543;p75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9544" name="Google Shape;9544;p75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75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6" name="Google Shape;9546;p75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9547" name="Google Shape;9547;p75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75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75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50" name="Google Shape;9550;p75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51" name="Google Shape;9551;p75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9552" name="Google Shape;9552;p75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75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75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75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75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7" name="Google Shape;9557;p75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9558" name="Google Shape;9558;p75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75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75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75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2" name="Google Shape;9562;p75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9563" name="Google Shape;9563;p75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75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65" name="Google Shape;9565;p75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66" name="Google Shape;9566;p75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9567" name="Google Shape;9567;p75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75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75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0" name="Google Shape;9570;p75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9571" name="Google Shape;9571;p75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75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73" name="Google Shape;9573;p75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74" name="Google Shape;9574;p75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9575" name="Google Shape;9575;p75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75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75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75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75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75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75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75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3" name="Google Shape;9583;p75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84" name="Google Shape;9584;p75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9585" name="Google Shape;9585;p75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75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87" name="Google Shape;9587;p75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9588" name="Google Shape;9588;p75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75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75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75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2" name="Google Shape;9592;p75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9593" name="Google Shape;9593;p75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75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75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75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7" name="Google Shape;9597;p75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9598" name="Google Shape;9598;p75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75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75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9601" name="Google Shape;9601;p75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75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75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75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5" name="Google Shape;9605;p75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9606" name="Google Shape;9606;p75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75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75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75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0" name="Google Shape;9610;p75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9611" name="Google Shape;9611;p75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75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75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75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75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75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75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75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75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75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75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75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75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75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75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75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75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9628" name="Google Shape;9628;p75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75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75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31" name="Google Shape;9631;p75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32" name="Google Shape;9632;p75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9633" name="Google Shape;9633;p75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75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75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75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75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8" name="Google Shape;9638;p75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9639" name="Google Shape;9639;p75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75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41" name="Google Shape;9641;p75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42" name="Google Shape;9642;p75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9643" name="Google Shape;9643;p75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75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75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46" name="Google Shape;9646;p75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9647" name="Google Shape;9647;p75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75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75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75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75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2" name="Google Shape;9652;p75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9653" name="Google Shape;9653;p75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75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75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75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75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75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75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0" name="Google Shape;9660;p75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9661" name="Google Shape;9661;p75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75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75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4" name="Google Shape;9664;p75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9665" name="Google Shape;9665;p75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75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75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8" name="Google Shape;9668;p75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9669" name="Google Shape;9669;p75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75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75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75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3" name="Google Shape;9673;p75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9674" name="Google Shape;9674;p75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75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75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75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75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79" name="Google Shape;9679;p75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9680" name="Google Shape;9680;p75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75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2" name="Google Shape;9682;p75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9683" name="Google Shape;9683;p75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75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75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75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75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75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75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0" name="Google Shape;9690;p75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9691" name="Google Shape;9691;p75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75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75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75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75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75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75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98" name="Google Shape;9698;p75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9699" name="Google Shape;9699;p75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75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75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75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75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4" name="Google Shape;9704;p75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9705" name="Google Shape;9705;p75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75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75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75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75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75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1" name="Google Shape;9711;p75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9712" name="Google Shape;9712;p75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75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75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75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6" name="Google Shape;9716;p75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9717" name="Google Shape;9717;p75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75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75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75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75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75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75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75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25" name="Google Shape;9725;p75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9726" name="Google Shape;9726;p75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75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75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75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75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1" name="Google Shape;9731;p75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9732" name="Google Shape;9732;p75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75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75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75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36" name="Google Shape;9736;p75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9737" name="Google Shape;9737;p75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75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75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75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75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2" name="Google Shape;9742;p75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9743" name="Google Shape;9743;p75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75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75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75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75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75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75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75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75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75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75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75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5" name="Google Shape;9755;p75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9756" name="Google Shape;9756;p75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75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75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75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75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75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75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763" name="Google Shape;9763;p75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75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75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75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75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75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75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0" name="Google Shape;9770;p75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771" name="Google Shape;9771;p75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75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75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74" name="Google Shape;9774;p75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75" name="Google Shape;9775;p75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776" name="Google Shape;9776;p75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75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75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75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0" name="Google Shape;9780;p75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781" name="Google Shape;9781;p75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75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75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75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75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86" name="Google Shape;9786;p75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87" name="Google Shape;9787;p75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788" name="Google Shape;9788;p75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75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75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1" name="Google Shape;9791;p75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792" name="Google Shape;9792;p75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75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75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75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75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75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8" name="Google Shape;9798;p75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799" name="Google Shape;9799;p75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75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75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75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75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75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75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06" name="Google Shape;9806;p75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807" name="Google Shape;9807;p75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75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75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0" name="Google Shape;9810;p75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811" name="Google Shape;9811;p75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75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75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75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75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75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7" name="Google Shape;9817;p75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818" name="Google Shape;9818;p75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75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75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1" name="Google Shape;9821;p75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822" name="Google Shape;9822;p75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75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75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5" name="Google Shape;9825;p75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826" name="Google Shape;9826;p75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75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75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75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830" name="Google Shape;9830;p75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75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75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75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75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75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75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75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8" name="Google Shape;9838;p75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839" name="Google Shape;9839;p75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75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75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75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75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75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75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75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7" name="Google Shape;9847;p75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848" name="Google Shape;9848;p75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75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75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1" name="Google Shape;9851;p75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852" name="Google Shape;9852;p75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75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75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75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75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75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75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75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0" name="Google Shape;9860;p75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861" name="Google Shape;9861;p75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75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75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75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75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75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75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75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75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870" name="Google Shape;9870;p75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75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75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75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4" name="Google Shape;9874;p75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875" name="Google Shape;9875;p75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75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75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75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75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75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75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2" name="Google Shape;9882;p75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883" name="Google Shape;9883;p75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75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75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75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7" name="Google Shape;9887;p75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8" name="Google Shape;9888;p75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9" name="Google Shape;9889;p75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890" name="Google Shape;9890;p75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75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75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75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4" name="Google Shape;9894;p75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5" name="Google Shape;9895;p75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896" name="Google Shape;9896;p75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75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75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9" name="Google Shape;9899;p75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900" name="Google Shape;9900;p75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1" name="Google Shape;9901;p75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75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3" name="Google Shape;9903;p75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4" name="Google Shape;9904;p75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75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75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75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908" name="Google Shape;9908;p75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75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75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75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912" name="Google Shape;9912;p75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75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4" name="Google Shape;9914;p75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5" name="Google Shape;9915;p75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75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7" name="Google Shape;9917;p75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918" name="Google Shape;9918;p75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9" name="Google Shape;9919;p75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0" name="Google Shape;9920;p75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75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75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923" name="Google Shape;9923;p75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75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75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75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75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8" name="Google Shape;9928;p75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929" name="Google Shape;9929;p75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75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75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75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75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75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75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6" name="Google Shape;9936;p75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937" name="Google Shape;9937;p75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75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75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75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1" name="Google Shape;9941;p75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2" name="Google Shape;9942;p75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47" name="Google Shape;9947;p7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itle 5"/>
          <p:cNvSpPr>
            <a:spLocks noGrp="1"/>
          </p:cNvSpPr>
          <p:nvPr>
            <p:ph type="subTitle" idx="1"/>
          </p:nvPr>
        </p:nvSpPr>
        <p:spPr>
          <a:xfrm flipH="1">
            <a:off x="0" y="0"/>
            <a:ext cx="6451500" cy="561600"/>
          </a:xfrm>
        </p:spPr>
        <p:txBody>
          <a:bodyPr/>
          <a:lstStyle/>
          <a:p>
            <a:r>
              <a:rPr lang="en-US" sz="2800" dirty="0" smtClean="0"/>
              <a:t>Connect to Database</a:t>
            </a:r>
            <a:endParaRPr lang="en-US" sz="2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475" y="561599"/>
            <a:ext cx="8286750" cy="43660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5"/>
          <p:cNvSpPr txBox="1">
            <a:spLocks noGrp="1"/>
          </p:cNvSpPr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lang="es-ES" b="0"/>
              <a:t>THE SLIDE TITLE GOES HERE!</a:t>
            </a:r>
            <a:endParaRPr b="0"/>
          </a:p>
        </p:txBody>
      </p:sp>
      <p:sp>
        <p:nvSpPr>
          <p:cNvPr id="358" name="Google Shape;358;p35"/>
          <p:cNvSpPr txBox="1">
            <a:spLocks noGrp="1"/>
          </p:cNvSpPr>
          <p:nvPr>
            <p:ph type="subTitle" idx="1"/>
          </p:nvPr>
        </p:nvSpPr>
        <p:spPr>
          <a:xfrm>
            <a:off x="4598725" y="1815150"/>
            <a:ext cx="36282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s-ES"/>
              <a:t>Do you know what helps you make your point clear? Lists like this one:</a:t>
            </a:r>
            <a:endParaRPr/>
          </a:p>
          <a:p>
            <a:pPr marL="533400" lvl="1" indent="-266700" algn="l" rtl="0">
              <a:spcBef>
                <a:spcPts val="13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s-ES"/>
              <a:t>Because they’re simple </a:t>
            </a:r>
            <a:endParaRPr/>
          </a:p>
          <a:p>
            <a:pPr marL="533400" lvl="1" indent="-2667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s-ES"/>
              <a:t>You can organize your ideas clearly</a:t>
            </a:r>
            <a:endParaRPr/>
          </a:p>
          <a:p>
            <a:pPr marL="533400" lvl="1" indent="-2667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AutoNum type="arabicPeriod"/>
            </a:pPr>
            <a:r>
              <a:rPr lang="es-ES"/>
              <a:t>And because you’ll never forget to buy milk!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rPr lang="es-ES"/>
              <a:t/>
            </a:r>
            <a:br>
              <a:rPr lang="es-ES"/>
            </a:br>
            <a:r>
              <a:rPr lang="es-ES"/>
              <a:t>And the most important thing: the audience won’t miss the point of your presentation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6"/>
          <p:cNvSpPr txBox="1">
            <a:spLocks noGrp="1"/>
          </p:cNvSpPr>
          <p:nvPr>
            <p:ph type="ctrTitle"/>
          </p:nvPr>
        </p:nvSpPr>
        <p:spPr>
          <a:xfrm flipH="1">
            <a:off x="2646644" y="1950950"/>
            <a:ext cx="16311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unito Sans Black"/>
              <a:buNone/>
            </a:pPr>
            <a:r>
              <a:rPr lang="es-ES" b="0"/>
              <a:t>THIS IS A GREAT HEADLINE</a:t>
            </a:r>
            <a:endParaRPr b="0"/>
          </a:p>
        </p:txBody>
      </p:sp>
      <p:sp>
        <p:nvSpPr>
          <p:cNvPr id="364" name="Google Shape;364;p36"/>
          <p:cNvSpPr txBox="1">
            <a:spLocks noGrp="1"/>
          </p:cNvSpPr>
          <p:nvPr>
            <p:ph type="subTitle" idx="1"/>
          </p:nvPr>
        </p:nvSpPr>
        <p:spPr>
          <a:xfrm>
            <a:off x="4670652" y="1815150"/>
            <a:ext cx="20889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And 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7"/>
          <p:cNvSpPr txBox="1">
            <a:spLocks noGrp="1"/>
          </p:cNvSpPr>
          <p:nvPr>
            <p:ph type="ctrTitle"/>
          </p:nvPr>
        </p:nvSpPr>
        <p:spPr>
          <a:xfrm flipH="1">
            <a:off x="59769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 b="0"/>
              <a:t>MAYBE YOU NEED TO DIVIDE THE CONTENT</a:t>
            </a:r>
            <a:endParaRPr b="0"/>
          </a:p>
        </p:txBody>
      </p:sp>
      <p:sp>
        <p:nvSpPr>
          <p:cNvPr id="370" name="Google Shape;370;p37"/>
          <p:cNvSpPr txBox="1">
            <a:spLocks noGrp="1"/>
          </p:cNvSpPr>
          <p:nvPr>
            <p:ph type="subTitle" idx="1"/>
          </p:nvPr>
        </p:nvSpPr>
        <p:spPr>
          <a:xfrm flipH="1">
            <a:off x="825666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/>
              <a:t>MERCURY</a:t>
            </a:r>
            <a:endParaRPr sz="1400" b="0"/>
          </a:p>
        </p:txBody>
      </p:sp>
      <p:sp>
        <p:nvSpPr>
          <p:cNvPr id="371" name="Google Shape;371;p37"/>
          <p:cNvSpPr txBox="1">
            <a:spLocks noGrp="1"/>
          </p:cNvSpPr>
          <p:nvPr>
            <p:ph type="subTitle" idx="2"/>
          </p:nvPr>
        </p:nvSpPr>
        <p:spPr>
          <a:xfrm>
            <a:off x="922988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 sz="1100"/>
          </a:p>
        </p:txBody>
      </p:sp>
      <p:sp>
        <p:nvSpPr>
          <p:cNvPr id="372" name="Google Shape;372;p37"/>
          <p:cNvSpPr txBox="1">
            <a:spLocks noGrp="1"/>
          </p:cNvSpPr>
          <p:nvPr>
            <p:ph type="subTitle" idx="3"/>
          </p:nvPr>
        </p:nvSpPr>
        <p:spPr>
          <a:xfrm flipH="1">
            <a:off x="3645938" y="2286000"/>
            <a:ext cx="2325600" cy="2337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 b="0"/>
              <a:t>VENUS</a:t>
            </a:r>
            <a:endParaRPr sz="1400" b="0"/>
          </a:p>
        </p:txBody>
      </p:sp>
      <p:sp>
        <p:nvSpPr>
          <p:cNvPr id="373" name="Google Shape;373;p37"/>
          <p:cNvSpPr txBox="1">
            <a:spLocks noGrp="1"/>
          </p:cNvSpPr>
          <p:nvPr>
            <p:ph type="subTitle" idx="4"/>
          </p:nvPr>
        </p:nvSpPr>
        <p:spPr>
          <a:xfrm>
            <a:off x="3743190" y="2567513"/>
            <a:ext cx="21309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 sz="1100"/>
          </a:p>
        </p:txBody>
      </p:sp>
      <p:grpSp>
        <p:nvGrpSpPr>
          <p:cNvPr id="374" name="Google Shape;374;p37"/>
          <p:cNvGrpSpPr/>
          <p:nvPr/>
        </p:nvGrpSpPr>
        <p:grpSpPr>
          <a:xfrm>
            <a:off x="1822974" y="1801128"/>
            <a:ext cx="3151586" cy="331851"/>
            <a:chOff x="1822974" y="1801128"/>
            <a:chExt cx="3151586" cy="331851"/>
          </a:xfrm>
        </p:grpSpPr>
        <p:grpSp>
          <p:nvGrpSpPr>
            <p:cNvPr id="375" name="Google Shape;375;p37"/>
            <p:cNvGrpSpPr/>
            <p:nvPr/>
          </p:nvGrpSpPr>
          <p:grpSpPr>
            <a:xfrm>
              <a:off x="1822974" y="1801158"/>
              <a:ext cx="330964" cy="331821"/>
              <a:chOff x="-50523475" y="2316000"/>
              <a:chExt cx="299325" cy="300100"/>
            </a:xfrm>
          </p:grpSpPr>
          <p:sp>
            <p:nvSpPr>
              <p:cNvPr id="376" name="Google Shape;376;p37"/>
              <p:cNvSpPr/>
              <p:nvPr/>
            </p:nvSpPr>
            <p:spPr>
              <a:xfrm>
                <a:off x="-50453375" y="2387675"/>
                <a:ext cx="158350" cy="228425"/>
              </a:xfrm>
              <a:custGeom>
                <a:avLst/>
                <a:gdLst/>
                <a:ahLst/>
                <a:cxnLst/>
                <a:rect l="l" t="t" r="r" b="b"/>
                <a:pathLst>
                  <a:path w="6334" h="9137" extrusionOk="0">
                    <a:moveTo>
                      <a:pt x="3183" y="4222"/>
                    </a:moveTo>
                    <a:cubicBezTo>
                      <a:pt x="3372" y="4222"/>
                      <a:pt x="3529" y="4380"/>
                      <a:pt x="3529" y="4569"/>
                    </a:cubicBezTo>
                    <a:cubicBezTo>
                      <a:pt x="3529" y="4758"/>
                      <a:pt x="3372" y="4915"/>
                      <a:pt x="3183" y="4915"/>
                    </a:cubicBezTo>
                    <a:cubicBezTo>
                      <a:pt x="2994" y="4915"/>
                      <a:pt x="2836" y="4758"/>
                      <a:pt x="2836" y="4569"/>
                    </a:cubicBezTo>
                    <a:cubicBezTo>
                      <a:pt x="2836" y="4380"/>
                      <a:pt x="2994" y="4222"/>
                      <a:pt x="3183" y="4222"/>
                    </a:cubicBezTo>
                    <a:close/>
                    <a:moveTo>
                      <a:pt x="3183" y="1009"/>
                    </a:moveTo>
                    <a:lnTo>
                      <a:pt x="5609" y="5230"/>
                    </a:lnTo>
                    <a:lnTo>
                      <a:pt x="4411" y="6994"/>
                    </a:lnTo>
                    <a:lnTo>
                      <a:pt x="3529" y="6994"/>
                    </a:lnTo>
                    <a:lnTo>
                      <a:pt x="3529" y="5545"/>
                    </a:lnTo>
                    <a:cubicBezTo>
                      <a:pt x="3939" y="5388"/>
                      <a:pt x="4254" y="5010"/>
                      <a:pt x="4254" y="4569"/>
                    </a:cubicBezTo>
                    <a:cubicBezTo>
                      <a:pt x="4254" y="3970"/>
                      <a:pt x="3781" y="3497"/>
                      <a:pt x="3183" y="3497"/>
                    </a:cubicBezTo>
                    <a:cubicBezTo>
                      <a:pt x="2584" y="3497"/>
                      <a:pt x="2143" y="3970"/>
                      <a:pt x="2143" y="4569"/>
                    </a:cubicBezTo>
                    <a:cubicBezTo>
                      <a:pt x="2143" y="5041"/>
                      <a:pt x="2395" y="5419"/>
                      <a:pt x="2836" y="5545"/>
                    </a:cubicBezTo>
                    <a:lnTo>
                      <a:pt x="2836" y="6994"/>
                    </a:lnTo>
                    <a:lnTo>
                      <a:pt x="1986" y="6994"/>
                    </a:lnTo>
                    <a:lnTo>
                      <a:pt x="788" y="5230"/>
                    </a:lnTo>
                    <a:lnTo>
                      <a:pt x="3183" y="1009"/>
                    </a:lnTo>
                    <a:close/>
                    <a:moveTo>
                      <a:pt x="4600" y="7688"/>
                    </a:moveTo>
                    <a:cubicBezTo>
                      <a:pt x="4821" y="7688"/>
                      <a:pt x="4947" y="7845"/>
                      <a:pt x="4947" y="8034"/>
                    </a:cubicBezTo>
                    <a:lnTo>
                      <a:pt x="4947" y="8412"/>
                    </a:lnTo>
                    <a:lnTo>
                      <a:pt x="1450" y="8412"/>
                    </a:lnTo>
                    <a:lnTo>
                      <a:pt x="1450" y="8034"/>
                    </a:lnTo>
                    <a:cubicBezTo>
                      <a:pt x="1450" y="7845"/>
                      <a:pt x="1607" y="7688"/>
                      <a:pt x="1797" y="7688"/>
                    </a:cubicBezTo>
                    <a:close/>
                    <a:moveTo>
                      <a:pt x="3183" y="0"/>
                    </a:moveTo>
                    <a:cubicBezTo>
                      <a:pt x="3057" y="0"/>
                      <a:pt x="2962" y="63"/>
                      <a:pt x="2868" y="158"/>
                    </a:cubicBezTo>
                    <a:lnTo>
                      <a:pt x="64" y="5073"/>
                    </a:lnTo>
                    <a:cubicBezTo>
                      <a:pt x="1" y="5199"/>
                      <a:pt x="1" y="5356"/>
                      <a:pt x="64" y="5419"/>
                    </a:cubicBezTo>
                    <a:lnTo>
                      <a:pt x="1229" y="7152"/>
                    </a:lnTo>
                    <a:cubicBezTo>
                      <a:pt x="914" y="7373"/>
                      <a:pt x="694" y="7688"/>
                      <a:pt x="694" y="8066"/>
                    </a:cubicBezTo>
                    <a:lnTo>
                      <a:pt x="694" y="8790"/>
                    </a:lnTo>
                    <a:cubicBezTo>
                      <a:pt x="694" y="8979"/>
                      <a:pt x="851" y="9137"/>
                      <a:pt x="1072" y="9137"/>
                    </a:cubicBezTo>
                    <a:lnTo>
                      <a:pt x="5262" y="9137"/>
                    </a:lnTo>
                    <a:cubicBezTo>
                      <a:pt x="5483" y="9137"/>
                      <a:pt x="5640" y="8979"/>
                      <a:pt x="5640" y="8790"/>
                    </a:cubicBezTo>
                    <a:lnTo>
                      <a:pt x="5640" y="8066"/>
                    </a:lnTo>
                    <a:cubicBezTo>
                      <a:pt x="5640" y="7688"/>
                      <a:pt x="5420" y="7373"/>
                      <a:pt x="5105" y="7152"/>
                    </a:cubicBezTo>
                    <a:lnTo>
                      <a:pt x="6270" y="5419"/>
                    </a:lnTo>
                    <a:cubicBezTo>
                      <a:pt x="6333" y="5325"/>
                      <a:pt x="6333" y="5199"/>
                      <a:pt x="6270" y="5073"/>
                    </a:cubicBezTo>
                    <a:lnTo>
                      <a:pt x="3498" y="158"/>
                    </a:lnTo>
                    <a:cubicBezTo>
                      <a:pt x="3435" y="32"/>
                      <a:pt x="3309" y="0"/>
                      <a:pt x="31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7"/>
              <p:cNvSpPr/>
              <p:nvPr/>
            </p:nvSpPr>
            <p:spPr>
              <a:xfrm>
                <a:off x="-50523475" y="2316000"/>
                <a:ext cx="299325" cy="178025"/>
              </a:xfrm>
              <a:custGeom>
                <a:avLst/>
                <a:gdLst/>
                <a:ahLst/>
                <a:cxnLst/>
                <a:rect l="l" t="t" r="r" b="b"/>
                <a:pathLst>
                  <a:path w="11973" h="7121" extrusionOk="0">
                    <a:moveTo>
                      <a:pt x="1072" y="694"/>
                    </a:moveTo>
                    <a:cubicBezTo>
                      <a:pt x="1261" y="694"/>
                      <a:pt x="1419" y="851"/>
                      <a:pt x="1419" y="1040"/>
                    </a:cubicBezTo>
                    <a:cubicBezTo>
                      <a:pt x="1419" y="1229"/>
                      <a:pt x="1261" y="1418"/>
                      <a:pt x="1072" y="1418"/>
                    </a:cubicBezTo>
                    <a:cubicBezTo>
                      <a:pt x="883" y="1418"/>
                      <a:pt x="725" y="1229"/>
                      <a:pt x="725" y="1040"/>
                    </a:cubicBezTo>
                    <a:cubicBezTo>
                      <a:pt x="725" y="851"/>
                      <a:pt x="883" y="694"/>
                      <a:pt x="1072" y="694"/>
                    </a:cubicBezTo>
                    <a:close/>
                    <a:moveTo>
                      <a:pt x="6333" y="694"/>
                    </a:moveTo>
                    <a:lnTo>
                      <a:pt x="6333" y="1418"/>
                    </a:lnTo>
                    <a:lnTo>
                      <a:pt x="5640" y="1418"/>
                    </a:lnTo>
                    <a:lnTo>
                      <a:pt x="5640" y="694"/>
                    </a:lnTo>
                    <a:close/>
                    <a:moveTo>
                      <a:pt x="10902" y="725"/>
                    </a:moveTo>
                    <a:cubicBezTo>
                      <a:pt x="11122" y="725"/>
                      <a:pt x="11280" y="883"/>
                      <a:pt x="11280" y="1103"/>
                    </a:cubicBezTo>
                    <a:cubicBezTo>
                      <a:pt x="11280" y="1292"/>
                      <a:pt x="11122" y="1450"/>
                      <a:pt x="10902" y="1450"/>
                    </a:cubicBezTo>
                    <a:cubicBezTo>
                      <a:pt x="10712" y="1450"/>
                      <a:pt x="10555" y="1292"/>
                      <a:pt x="10555" y="1103"/>
                    </a:cubicBezTo>
                    <a:cubicBezTo>
                      <a:pt x="10586" y="883"/>
                      <a:pt x="10744" y="725"/>
                      <a:pt x="10902" y="725"/>
                    </a:cubicBezTo>
                    <a:close/>
                    <a:moveTo>
                      <a:pt x="2143" y="5640"/>
                    </a:moveTo>
                    <a:lnTo>
                      <a:pt x="2143" y="6364"/>
                    </a:lnTo>
                    <a:lnTo>
                      <a:pt x="1419" y="6364"/>
                    </a:lnTo>
                    <a:lnTo>
                      <a:pt x="1419" y="5640"/>
                    </a:lnTo>
                    <a:close/>
                    <a:moveTo>
                      <a:pt x="10555" y="5640"/>
                    </a:moveTo>
                    <a:lnTo>
                      <a:pt x="10555" y="6364"/>
                    </a:lnTo>
                    <a:lnTo>
                      <a:pt x="9862" y="6364"/>
                    </a:lnTo>
                    <a:lnTo>
                      <a:pt x="9862" y="5640"/>
                    </a:lnTo>
                    <a:close/>
                    <a:moveTo>
                      <a:pt x="10902" y="0"/>
                    </a:moveTo>
                    <a:cubicBezTo>
                      <a:pt x="10460" y="0"/>
                      <a:pt x="10051" y="252"/>
                      <a:pt x="9925" y="694"/>
                    </a:cubicBezTo>
                    <a:lnTo>
                      <a:pt x="7058" y="694"/>
                    </a:lnTo>
                    <a:lnTo>
                      <a:pt x="7058" y="379"/>
                    </a:lnTo>
                    <a:cubicBezTo>
                      <a:pt x="7058" y="189"/>
                      <a:pt x="6900" y="32"/>
                      <a:pt x="6711" y="32"/>
                    </a:cubicBezTo>
                    <a:lnTo>
                      <a:pt x="5294" y="32"/>
                    </a:lnTo>
                    <a:cubicBezTo>
                      <a:pt x="5073" y="32"/>
                      <a:pt x="4947" y="189"/>
                      <a:pt x="4947" y="379"/>
                    </a:cubicBezTo>
                    <a:lnTo>
                      <a:pt x="4947" y="725"/>
                    </a:lnTo>
                    <a:lnTo>
                      <a:pt x="2049" y="725"/>
                    </a:lnTo>
                    <a:cubicBezTo>
                      <a:pt x="1891" y="347"/>
                      <a:pt x="1513" y="32"/>
                      <a:pt x="1072" y="32"/>
                    </a:cubicBezTo>
                    <a:cubicBezTo>
                      <a:pt x="473" y="32"/>
                      <a:pt x="1" y="505"/>
                      <a:pt x="1" y="1072"/>
                    </a:cubicBezTo>
                    <a:cubicBezTo>
                      <a:pt x="1" y="1670"/>
                      <a:pt x="473" y="2143"/>
                      <a:pt x="1072" y="2143"/>
                    </a:cubicBezTo>
                    <a:cubicBezTo>
                      <a:pt x="1545" y="2143"/>
                      <a:pt x="1923" y="1828"/>
                      <a:pt x="2049" y="1450"/>
                    </a:cubicBezTo>
                    <a:lnTo>
                      <a:pt x="3592" y="1450"/>
                    </a:lnTo>
                    <a:cubicBezTo>
                      <a:pt x="3183" y="1670"/>
                      <a:pt x="2836" y="1985"/>
                      <a:pt x="2521" y="2332"/>
                    </a:cubicBezTo>
                    <a:cubicBezTo>
                      <a:pt x="1891" y="3088"/>
                      <a:pt x="1545" y="4002"/>
                      <a:pt x="1450" y="4978"/>
                    </a:cubicBezTo>
                    <a:lnTo>
                      <a:pt x="1103" y="4978"/>
                    </a:lnTo>
                    <a:cubicBezTo>
                      <a:pt x="914" y="4978"/>
                      <a:pt x="757" y="5136"/>
                      <a:pt x="757" y="5325"/>
                    </a:cubicBezTo>
                    <a:lnTo>
                      <a:pt x="757" y="6742"/>
                    </a:lnTo>
                    <a:cubicBezTo>
                      <a:pt x="757" y="6963"/>
                      <a:pt x="914" y="7121"/>
                      <a:pt x="1103" y="7121"/>
                    </a:cubicBezTo>
                    <a:lnTo>
                      <a:pt x="2521" y="7121"/>
                    </a:lnTo>
                    <a:cubicBezTo>
                      <a:pt x="2742" y="7121"/>
                      <a:pt x="2899" y="6963"/>
                      <a:pt x="2899" y="6742"/>
                    </a:cubicBezTo>
                    <a:lnTo>
                      <a:pt x="2899" y="5325"/>
                    </a:lnTo>
                    <a:cubicBezTo>
                      <a:pt x="2899" y="5136"/>
                      <a:pt x="2742" y="4978"/>
                      <a:pt x="2521" y="4978"/>
                    </a:cubicBezTo>
                    <a:lnTo>
                      <a:pt x="2175" y="4978"/>
                    </a:lnTo>
                    <a:cubicBezTo>
                      <a:pt x="2332" y="3403"/>
                      <a:pt x="3435" y="2017"/>
                      <a:pt x="4979" y="1607"/>
                    </a:cubicBezTo>
                    <a:lnTo>
                      <a:pt x="4979" y="1796"/>
                    </a:lnTo>
                    <a:cubicBezTo>
                      <a:pt x="4979" y="1985"/>
                      <a:pt x="5136" y="2143"/>
                      <a:pt x="5325" y="2143"/>
                    </a:cubicBezTo>
                    <a:lnTo>
                      <a:pt x="6743" y="2143"/>
                    </a:lnTo>
                    <a:cubicBezTo>
                      <a:pt x="6932" y="2143"/>
                      <a:pt x="7089" y="1985"/>
                      <a:pt x="7089" y="1796"/>
                    </a:cubicBezTo>
                    <a:lnTo>
                      <a:pt x="7089" y="1576"/>
                    </a:lnTo>
                    <a:cubicBezTo>
                      <a:pt x="8633" y="1985"/>
                      <a:pt x="9736" y="3371"/>
                      <a:pt x="9893" y="4947"/>
                    </a:cubicBezTo>
                    <a:lnTo>
                      <a:pt x="9547" y="4947"/>
                    </a:lnTo>
                    <a:cubicBezTo>
                      <a:pt x="9358" y="4947"/>
                      <a:pt x="9200" y="5104"/>
                      <a:pt x="9200" y="5293"/>
                    </a:cubicBezTo>
                    <a:lnTo>
                      <a:pt x="9200" y="6711"/>
                    </a:lnTo>
                    <a:cubicBezTo>
                      <a:pt x="9200" y="6932"/>
                      <a:pt x="9358" y="7089"/>
                      <a:pt x="9547" y="7089"/>
                    </a:cubicBezTo>
                    <a:lnTo>
                      <a:pt x="10965" y="7089"/>
                    </a:lnTo>
                    <a:cubicBezTo>
                      <a:pt x="11154" y="7089"/>
                      <a:pt x="11311" y="6932"/>
                      <a:pt x="11311" y="6711"/>
                    </a:cubicBezTo>
                    <a:lnTo>
                      <a:pt x="11311" y="5293"/>
                    </a:lnTo>
                    <a:cubicBezTo>
                      <a:pt x="11311" y="5104"/>
                      <a:pt x="11154" y="4947"/>
                      <a:pt x="10965" y="4947"/>
                    </a:cubicBezTo>
                    <a:lnTo>
                      <a:pt x="10618" y="4947"/>
                    </a:lnTo>
                    <a:cubicBezTo>
                      <a:pt x="10523" y="4002"/>
                      <a:pt x="10177" y="3056"/>
                      <a:pt x="9547" y="2300"/>
                    </a:cubicBezTo>
                    <a:cubicBezTo>
                      <a:pt x="9232" y="1954"/>
                      <a:pt x="8885" y="1639"/>
                      <a:pt x="8476" y="1418"/>
                    </a:cubicBezTo>
                    <a:lnTo>
                      <a:pt x="10019" y="1418"/>
                    </a:lnTo>
                    <a:cubicBezTo>
                      <a:pt x="10082" y="1828"/>
                      <a:pt x="10492" y="2111"/>
                      <a:pt x="10902" y="2111"/>
                    </a:cubicBezTo>
                    <a:cubicBezTo>
                      <a:pt x="11500" y="2111"/>
                      <a:pt x="11973" y="1639"/>
                      <a:pt x="11973" y="1040"/>
                    </a:cubicBezTo>
                    <a:cubicBezTo>
                      <a:pt x="11973" y="473"/>
                      <a:pt x="11500" y="0"/>
                      <a:pt x="109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8" name="Google Shape;378;p37"/>
            <p:cNvGrpSpPr/>
            <p:nvPr/>
          </p:nvGrpSpPr>
          <p:grpSpPr>
            <a:xfrm>
              <a:off x="4642739" y="1801128"/>
              <a:ext cx="331821" cy="331848"/>
              <a:chOff x="-50154850" y="2316775"/>
              <a:chExt cx="300100" cy="300125"/>
            </a:xfrm>
          </p:grpSpPr>
          <p:sp>
            <p:nvSpPr>
              <p:cNvPr id="379" name="Google Shape;379;p37"/>
              <p:cNvSpPr/>
              <p:nvPr/>
            </p:nvSpPr>
            <p:spPr>
              <a:xfrm>
                <a:off x="-50154850" y="2316775"/>
                <a:ext cx="300100" cy="300125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05" extrusionOk="0">
                    <a:moveTo>
                      <a:pt x="1418" y="694"/>
                    </a:moveTo>
                    <a:lnTo>
                      <a:pt x="1418" y="1419"/>
                    </a:lnTo>
                    <a:lnTo>
                      <a:pt x="693" y="1419"/>
                    </a:lnTo>
                    <a:lnTo>
                      <a:pt x="693" y="694"/>
                    </a:lnTo>
                    <a:close/>
                    <a:moveTo>
                      <a:pt x="11279" y="694"/>
                    </a:moveTo>
                    <a:lnTo>
                      <a:pt x="11279" y="1419"/>
                    </a:lnTo>
                    <a:lnTo>
                      <a:pt x="10586" y="1419"/>
                    </a:lnTo>
                    <a:lnTo>
                      <a:pt x="10586" y="694"/>
                    </a:lnTo>
                    <a:close/>
                    <a:moveTo>
                      <a:pt x="9893" y="1419"/>
                    </a:moveTo>
                    <a:lnTo>
                      <a:pt x="9893" y="1765"/>
                    </a:lnTo>
                    <a:cubicBezTo>
                      <a:pt x="9893" y="1954"/>
                      <a:pt x="10019" y="2112"/>
                      <a:pt x="10239" y="2112"/>
                    </a:cubicBezTo>
                    <a:lnTo>
                      <a:pt x="10586" y="2112"/>
                    </a:lnTo>
                    <a:lnTo>
                      <a:pt x="10586" y="9893"/>
                    </a:lnTo>
                    <a:lnTo>
                      <a:pt x="10239" y="9893"/>
                    </a:lnTo>
                    <a:cubicBezTo>
                      <a:pt x="10019" y="9893"/>
                      <a:pt x="9893" y="10051"/>
                      <a:pt x="9893" y="10240"/>
                    </a:cubicBezTo>
                    <a:lnTo>
                      <a:pt x="9893" y="10587"/>
                    </a:lnTo>
                    <a:lnTo>
                      <a:pt x="2111" y="10587"/>
                    </a:lnTo>
                    <a:lnTo>
                      <a:pt x="2111" y="10240"/>
                    </a:lnTo>
                    <a:cubicBezTo>
                      <a:pt x="2111" y="10051"/>
                      <a:pt x="1953" y="9893"/>
                      <a:pt x="1764" y="9893"/>
                    </a:cubicBezTo>
                    <a:lnTo>
                      <a:pt x="1418" y="9893"/>
                    </a:lnTo>
                    <a:lnTo>
                      <a:pt x="1418" y="2112"/>
                    </a:lnTo>
                    <a:lnTo>
                      <a:pt x="1764" y="2112"/>
                    </a:lnTo>
                    <a:cubicBezTo>
                      <a:pt x="1953" y="2112"/>
                      <a:pt x="2111" y="1954"/>
                      <a:pt x="2111" y="1765"/>
                    </a:cubicBezTo>
                    <a:lnTo>
                      <a:pt x="2111" y="1419"/>
                    </a:lnTo>
                    <a:close/>
                    <a:moveTo>
                      <a:pt x="1418" y="10555"/>
                    </a:moveTo>
                    <a:lnTo>
                      <a:pt x="1418" y="11248"/>
                    </a:lnTo>
                    <a:lnTo>
                      <a:pt x="693" y="11248"/>
                    </a:lnTo>
                    <a:lnTo>
                      <a:pt x="693" y="10555"/>
                    </a:lnTo>
                    <a:close/>
                    <a:moveTo>
                      <a:pt x="11279" y="10555"/>
                    </a:moveTo>
                    <a:lnTo>
                      <a:pt x="11279" y="11248"/>
                    </a:lnTo>
                    <a:lnTo>
                      <a:pt x="10586" y="11248"/>
                    </a:lnTo>
                    <a:lnTo>
                      <a:pt x="10586" y="1055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8"/>
                    </a:cubicBezTo>
                    <a:lnTo>
                      <a:pt x="0" y="1765"/>
                    </a:lnTo>
                    <a:cubicBezTo>
                      <a:pt x="0" y="1954"/>
                      <a:pt x="158" y="2112"/>
                      <a:pt x="347" y="2112"/>
                    </a:cubicBezTo>
                    <a:lnTo>
                      <a:pt x="693" y="2112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1"/>
                      <a:pt x="0" y="10240"/>
                    </a:cubicBezTo>
                    <a:lnTo>
                      <a:pt x="0" y="11658"/>
                    </a:lnTo>
                    <a:cubicBezTo>
                      <a:pt x="0" y="11847"/>
                      <a:pt x="158" y="12004"/>
                      <a:pt x="347" y="12004"/>
                    </a:cubicBezTo>
                    <a:lnTo>
                      <a:pt x="1764" y="12004"/>
                    </a:lnTo>
                    <a:cubicBezTo>
                      <a:pt x="1953" y="12004"/>
                      <a:pt x="2111" y="11847"/>
                      <a:pt x="2111" y="11658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8"/>
                    </a:lnTo>
                    <a:cubicBezTo>
                      <a:pt x="9893" y="11847"/>
                      <a:pt x="10019" y="12004"/>
                      <a:pt x="10239" y="12004"/>
                    </a:cubicBezTo>
                    <a:lnTo>
                      <a:pt x="11657" y="12004"/>
                    </a:lnTo>
                    <a:cubicBezTo>
                      <a:pt x="11846" y="12004"/>
                      <a:pt x="12004" y="11847"/>
                      <a:pt x="12004" y="11658"/>
                    </a:cubicBezTo>
                    <a:lnTo>
                      <a:pt x="12004" y="10240"/>
                    </a:lnTo>
                    <a:cubicBezTo>
                      <a:pt x="12004" y="10051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12"/>
                    </a:lnTo>
                    <a:lnTo>
                      <a:pt x="11657" y="2112"/>
                    </a:lnTo>
                    <a:lnTo>
                      <a:pt x="11657" y="2080"/>
                    </a:lnTo>
                    <a:cubicBezTo>
                      <a:pt x="11846" y="2080"/>
                      <a:pt x="12004" y="1923"/>
                      <a:pt x="12004" y="1734"/>
                    </a:cubicBezTo>
                    <a:lnTo>
                      <a:pt x="12004" y="348"/>
                    </a:lnTo>
                    <a:cubicBezTo>
                      <a:pt x="12004" y="158"/>
                      <a:pt x="11846" y="1"/>
                      <a:pt x="11657" y="1"/>
                    </a:cubicBezTo>
                    <a:lnTo>
                      <a:pt x="10239" y="1"/>
                    </a:lnTo>
                    <a:cubicBezTo>
                      <a:pt x="10019" y="1"/>
                      <a:pt x="9893" y="158"/>
                      <a:pt x="9893" y="348"/>
                    </a:cubicBezTo>
                    <a:lnTo>
                      <a:pt x="9893" y="694"/>
                    </a:lnTo>
                    <a:lnTo>
                      <a:pt x="2111" y="694"/>
                    </a:lnTo>
                    <a:lnTo>
                      <a:pt x="2111" y="348"/>
                    </a:lnTo>
                    <a:cubicBezTo>
                      <a:pt x="2111" y="158"/>
                      <a:pt x="1953" y="1"/>
                      <a:pt x="17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7"/>
              <p:cNvSpPr/>
              <p:nvPr/>
            </p:nvSpPr>
            <p:spPr>
              <a:xfrm>
                <a:off x="-50083975" y="2368775"/>
                <a:ext cx="158325" cy="193775"/>
              </a:xfrm>
              <a:custGeom>
                <a:avLst/>
                <a:gdLst/>
                <a:ahLst/>
                <a:cxnLst/>
                <a:rect l="l" t="t" r="r" b="b"/>
                <a:pathLst>
                  <a:path w="6333" h="7751" extrusionOk="0">
                    <a:moveTo>
                      <a:pt x="5577" y="693"/>
                    </a:moveTo>
                    <a:lnTo>
                      <a:pt x="5577" y="1567"/>
                    </a:lnTo>
                    <a:lnTo>
                      <a:pt x="5577" y="1567"/>
                    </a:lnTo>
                    <a:cubicBezTo>
                      <a:pt x="5492" y="1468"/>
                      <a:pt x="5402" y="1418"/>
                      <a:pt x="5262" y="1418"/>
                    </a:cubicBezTo>
                    <a:lnTo>
                      <a:pt x="3844" y="1418"/>
                    </a:lnTo>
                    <a:cubicBezTo>
                      <a:pt x="3655" y="1418"/>
                      <a:pt x="3498" y="1576"/>
                      <a:pt x="3498" y="1765"/>
                    </a:cubicBezTo>
                    <a:lnTo>
                      <a:pt x="3498" y="6742"/>
                    </a:lnTo>
                    <a:cubicBezTo>
                      <a:pt x="3498" y="6900"/>
                      <a:pt x="3624" y="6963"/>
                      <a:pt x="3687" y="7089"/>
                    </a:cubicBezTo>
                    <a:lnTo>
                      <a:pt x="2584" y="7089"/>
                    </a:lnTo>
                    <a:cubicBezTo>
                      <a:pt x="2710" y="6963"/>
                      <a:pt x="2773" y="6900"/>
                      <a:pt x="2773" y="6742"/>
                    </a:cubicBezTo>
                    <a:lnTo>
                      <a:pt x="2773" y="1765"/>
                    </a:lnTo>
                    <a:cubicBezTo>
                      <a:pt x="2773" y="1576"/>
                      <a:pt x="2647" y="1418"/>
                      <a:pt x="2426" y="1418"/>
                    </a:cubicBezTo>
                    <a:lnTo>
                      <a:pt x="1009" y="1418"/>
                    </a:lnTo>
                    <a:cubicBezTo>
                      <a:pt x="851" y="1418"/>
                      <a:pt x="788" y="1544"/>
                      <a:pt x="662" y="1607"/>
                    </a:cubicBezTo>
                    <a:lnTo>
                      <a:pt x="662" y="693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2489"/>
                    </a:lnTo>
                    <a:cubicBezTo>
                      <a:pt x="1" y="2696"/>
                      <a:pt x="163" y="2835"/>
                      <a:pt x="328" y="2835"/>
                    </a:cubicBezTo>
                    <a:cubicBezTo>
                      <a:pt x="415" y="2835"/>
                      <a:pt x="503" y="2796"/>
                      <a:pt x="568" y="2710"/>
                    </a:cubicBezTo>
                    <a:lnTo>
                      <a:pt x="1166" y="2143"/>
                    </a:lnTo>
                    <a:lnTo>
                      <a:pt x="2080" y="2143"/>
                    </a:lnTo>
                    <a:lnTo>
                      <a:pt x="2080" y="6585"/>
                    </a:lnTo>
                    <a:lnTo>
                      <a:pt x="1481" y="7183"/>
                    </a:lnTo>
                    <a:cubicBezTo>
                      <a:pt x="1261" y="7404"/>
                      <a:pt x="1418" y="7750"/>
                      <a:pt x="1733" y="7750"/>
                    </a:cubicBezTo>
                    <a:lnTo>
                      <a:pt x="4537" y="7750"/>
                    </a:lnTo>
                    <a:cubicBezTo>
                      <a:pt x="4852" y="7750"/>
                      <a:pt x="5010" y="7372"/>
                      <a:pt x="4758" y="7183"/>
                    </a:cubicBezTo>
                    <a:lnTo>
                      <a:pt x="4159" y="6585"/>
                    </a:lnTo>
                    <a:lnTo>
                      <a:pt x="4159" y="2143"/>
                    </a:lnTo>
                    <a:lnTo>
                      <a:pt x="5073" y="2143"/>
                    </a:lnTo>
                    <a:lnTo>
                      <a:pt x="5671" y="2710"/>
                    </a:lnTo>
                    <a:cubicBezTo>
                      <a:pt x="5747" y="2796"/>
                      <a:pt x="5842" y="2835"/>
                      <a:pt x="5933" y="2835"/>
                    </a:cubicBezTo>
                    <a:cubicBezTo>
                      <a:pt x="6107" y="2835"/>
                      <a:pt x="6270" y="2696"/>
                      <a:pt x="6270" y="2489"/>
                    </a:cubicBezTo>
                    <a:lnTo>
                      <a:pt x="6270" y="347"/>
                    </a:lnTo>
                    <a:cubicBezTo>
                      <a:pt x="6333" y="158"/>
                      <a:pt x="6176" y="0"/>
                      <a:pt x="59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8"/>
          <p:cNvSpPr txBox="1">
            <a:spLocks noGrp="1"/>
          </p:cNvSpPr>
          <p:nvPr>
            <p:ph type="ctrTitle"/>
          </p:nvPr>
        </p:nvSpPr>
        <p:spPr>
          <a:xfrm flipH="1">
            <a:off x="6771046" y="827975"/>
            <a:ext cx="15144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Black"/>
              <a:buNone/>
            </a:pPr>
            <a:r>
              <a:rPr lang="es-ES"/>
              <a:t>YOU COULD USE THREE COLUMNS, WHY NOT?</a:t>
            </a:r>
            <a:endParaRPr/>
          </a:p>
        </p:txBody>
      </p:sp>
      <p:sp>
        <p:nvSpPr>
          <p:cNvPr id="386" name="Google Shape;386;p38"/>
          <p:cNvSpPr txBox="1">
            <a:spLocks noGrp="1"/>
          </p:cNvSpPr>
          <p:nvPr>
            <p:ph type="subTitle" idx="2"/>
          </p:nvPr>
        </p:nvSpPr>
        <p:spPr>
          <a:xfrm>
            <a:off x="906244" y="2415113"/>
            <a:ext cx="1514400" cy="8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</a:pPr>
            <a:r>
              <a:rPr lang="es-ES" sz="1100"/>
              <a:t>Despite being red, Mars is a cold place, not hot. It’s full of iron oxide dust, giving the planet its reddish cast</a:t>
            </a:r>
            <a:endParaRPr sz="1100" b="0"/>
          </a:p>
        </p:txBody>
      </p:sp>
      <p:sp>
        <p:nvSpPr>
          <p:cNvPr id="387" name="Google Shape;387;p38"/>
          <p:cNvSpPr txBox="1">
            <a:spLocks noGrp="1"/>
          </p:cNvSpPr>
          <p:nvPr>
            <p:ph type="subTitle" idx="1"/>
          </p:nvPr>
        </p:nvSpPr>
        <p:spPr>
          <a:xfrm flipH="1">
            <a:off x="906049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/>
              <a:t>MARS</a:t>
            </a:r>
            <a:endParaRPr sz="1400"/>
          </a:p>
        </p:txBody>
      </p:sp>
      <p:sp>
        <p:nvSpPr>
          <p:cNvPr id="388" name="Google Shape;388;p38"/>
          <p:cNvSpPr txBox="1">
            <a:spLocks noGrp="1"/>
          </p:cNvSpPr>
          <p:nvPr>
            <p:ph type="subTitle" idx="3"/>
          </p:nvPr>
        </p:nvSpPr>
        <p:spPr>
          <a:xfrm flipH="1">
            <a:off x="2897617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1400"/>
              <a:t>JUPITER</a:t>
            </a:r>
            <a:endParaRPr sz="1400"/>
          </a:p>
        </p:txBody>
      </p:sp>
      <p:sp>
        <p:nvSpPr>
          <p:cNvPr id="389" name="Google Shape;389;p38"/>
          <p:cNvSpPr txBox="1">
            <a:spLocks noGrp="1"/>
          </p:cNvSpPr>
          <p:nvPr>
            <p:ph type="subTitle" idx="5"/>
          </p:nvPr>
        </p:nvSpPr>
        <p:spPr>
          <a:xfrm flipH="1">
            <a:off x="4882125" y="1544100"/>
            <a:ext cx="1514700" cy="8232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/>
              <a:t>VENUS</a:t>
            </a:r>
            <a:endParaRPr sz="1400"/>
          </a:p>
        </p:txBody>
      </p:sp>
      <p:sp>
        <p:nvSpPr>
          <p:cNvPr id="390" name="Google Shape;390;p38"/>
          <p:cNvSpPr txBox="1">
            <a:spLocks noGrp="1"/>
          </p:cNvSpPr>
          <p:nvPr>
            <p:ph type="subTitle" idx="4"/>
          </p:nvPr>
        </p:nvSpPr>
        <p:spPr>
          <a:xfrm>
            <a:off x="2897813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It’s a gas giant and the biggest planet in our Solar System. Jupiter is the fourth-brightest object in the sky</a:t>
            </a:r>
            <a:endParaRPr sz="1100"/>
          </a:p>
        </p:txBody>
      </p:sp>
      <p:sp>
        <p:nvSpPr>
          <p:cNvPr id="391" name="Google Shape;391;p38"/>
          <p:cNvSpPr txBox="1">
            <a:spLocks noGrp="1"/>
          </p:cNvSpPr>
          <p:nvPr>
            <p:ph type="subTitle" idx="6"/>
          </p:nvPr>
        </p:nvSpPr>
        <p:spPr>
          <a:xfrm>
            <a:off x="4882322" y="2415113"/>
            <a:ext cx="1514400" cy="894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100">
                <a:solidFill>
                  <a:schemeClr val="lt1"/>
                </a:solidFill>
              </a:rPr>
              <a:t>Venus has a beautiful name and is the second planet from the Sun. It’s terribly hot, even hotter than Mercury</a:t>
            </a:r>
            <a:endParaRPr sz="1100"/>
          </a:p>
        </p:txBody>
      </p:sp>
      <p:grpSp>
        <p:nvGrpSpPr>
          <p:cNvPr id="392" name="Google Shape;392;p38"/>
          <p:cNvGrpSpPr/>
          <p:nvPr/>
        </p:nvGrpSpPr>
        <p:grpSpPr>
          <a:xfrm>
            <a:off x="1497547" y="1629559"/>
            <a:ext cx="4308275" cy="332705"/>
            <a:chOff x="1497547" y="1716411"/>
            <a:chExt cx="4308275" cy="332705"/>
          </a:xfrm>
        </p:grpSpPr>
        <p:grpSp>
          <p:nvGrpSpPr>
            <p:cNvPr id="393" name="Google Shape;393;p38"/>
            <p:cNvGrpSpPr/>
            <p:nvPr/>
          </p:nvGrpSpPr>
          <p:grpSpPr>
            <a:xfrm>
              <a:off x="1497547" y="1716411"/>
              <a:ext cx="331821" cy="332705"/>
              <a:chOff x="-48633950" y="1972600"/>
              <a:chExt cx="300100" cy="300900"/>
            </a:xfrm>
          </p:grpSpPr>
          <p:sp>
            <p:nvSpPr>
              <p:cNvPr id="394" name="Google Shape;394;p38"/>
              <p:cNvSpPr/>
              <p:nvPr/>
            </p:nvSpPr>
            <p:spPr>
              <a:xfrm>
                <a:off x="-48633950" y="1972600"/>
                <a:ext cx="300100" cy="300900"/>
              </a:xfrm>
              <a:custGeom>
                <a:avLst/>
                <a:gdLst/>
                <a:ahLst/>
                <a:cxnLst/>
                <a:rect l="l" t="t" r="r" b="b"/>
                <a:pathLst>
                  <a:path w="12004" h="12036" extrusionOk="0">
                    <a:moveTo>
                      <a:pt x="1418" y="756"/>
                    </a:moveTo>
                    <a:lnTo>
                      <a:pt x="1418" y="1481"/>
                    </a:lnTo>
                    <a:lnTo>
                      <a:pt x="693" y="1481"/>
                    </a:lnTo>
                    <a:lnTo>
                      <a:pt x="693" y="756"/>
                    </a:lnTo>
                    <a:close/>
                    <a:moveTo>
                      <a:pt x="11310" y="756"/>
                    </a:moveTo>
                    <a:lnTo>
                      <a:pt x="11310" y="1481"/>
                    </a:lnTo>
                    <a:lnTo>
                      <a:pt x="10586" y="1481"/>
                    </a:lnTo>
                    <a:lnTo>
                      <a:pt x="10586" y="756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0" y="2143"/>
                      <a:pt x="10239" y="2143"/>
                    </a:cubicBezTo>
                    <a:lnTo>
                      <a:pt x="10586" y="2143"/>
                    </a:lnTo>
                    <a:lnTo>
                      <a:pt x="10586" y="5293"/>
                    </a:lnTo>
                    <a:cubicBezTo>
                      <a:pt x="10365" y="5104"/>
                      <a:pt x="10050" y="4915"/>
                      <a:pt x="9672" y="4663"/>
                    </a:cubicBezTo>
                    <a:cubicBezTo>
                      <a:pt x="8822" y="4159"/>
                      <a:pt x="7530" y="3560"/>
                      <a:pt x="6018" y="3560"/>
                    </a:cubicBezTo>
                    <a:cubicBezTo>
                      <a:pt x="4537" y="3560"/>
                      <a:pt x="3214" y="4159"/>
                      <a:pt x="2363" y="4663"/>
                    </a:cubicBezTo>
                    <a:cubicBezTo>
                      <a:pt x="2017" y="4852"/>
                      <a:pt x="1701" y="5104"/>
                      <a:pt x="1449" y="5293"/>
                    </a:cubicBezTo>
                    <a:lnTo>
                      <a:pt x="1449" y="2143"/>
                    </a:lnTo>
                    <a:lnTo>
                      <a:pt x="1764" y="2143"/>
                    </a:lnTo>
                    <a:cubicBezTo>
                      <a:pt x="1954" y="2143"/>
                      <a:pt x="2111" y="1985"/>
                      <a:pt x="2111" y="1796"/>
                    </a:cubicBezTo>
                    <a:lnTo>
                      <a:pt x="2111" y="1418"/>
                    </a:lnTo>
                    <a:close/>
                    <a:moveTo>
                      <a:pt x="8065" y="4695"/>
                    </a:moveTo>
                    <a:cubicBezTo>
                      <a:pt x="8538" y="4915"/>
                      <a:pt x="8979" y="5104"/>
                      <a:pt x="9326" y="5293"/>
                    </a:cubicBezTo>
                    <a:cubicBezTo>
                      <a:pt x="9798" y="5577"/>
                      <a:pt x="10208" y="5860"/>
                      <a:pt x="10428" y="6049"/>
                    </a:cubicBezTo>
                    <a:cubicBezTo>
                      <a:pt x="10208" y="6238"/>
                      <a:pt x="9798" y="6522"/>
                      <a:pt x="9326" y="6805"/>
                    </a:cubicBezTo>
                    <a:cubicBezTo>
                      <a:pt x="8979" y="6994"/>
                      <a:pt x="8570" y="7215"/>
                      <a:pt x="8065" y="7372"/>
                    </a:cubicBezTo>
                    <a:cubicBezTo>
                      <a:pt x="8349" y="6994"/>
                      <a:pt x="8475" y="6522"/>
                      <a:pt x="8475" y="6049"/>
                    </a:cubicBezTo>
                    <a:cubicBezTo>
                      <a:pt x="8475" y="5514"/>
                      <a:pt x="8318" y="5104"/>
                      <a:pt x="8065" y="4695"/>
                    </a:cubicBezTo>
                    <a:close/>
                    <a:moveTo>
                      <a:pt x="3970" y="4726"/>
                    </a:moveTo>
                    <a:cubicBezTo>
                      <a:pt x="3718" y="5136"/>
                      <a:pt x="3592" y="5608"/>
                      <a:pt x="3592" y="6081"/>
                    </a:cubicBezTo>
                    <a:cubicBezTo>
                      <a:pt x="3529" y="6553"/>
                      <a:pt x="3686" y="7026"/>
                      <a:pt x="3970" y="7435"/>
                    </a:cubicBezTo>
                    <a:cubicBezTo>
                      <a:pt x="3497" y="7215"/>
                      <a:pt x="3056" y="7026"/>
                      <a:pt x="2710" y="6837"/>
                    </a:cubicBezTo>
                    <a:cubicBezTo>
                      <a:pt x="2237" y="6553"/>
                      <a:pt x="1859" y="6270"/>
                      <a:pt x="1607" y="6081"/>
                    </a:cubicBezTo>
                    <a:cubicBezTo>
                      <a:pt x="1859" y="5892"/>
                      <a:pt x="2237" y="5608"/>
                      <a:pt x="2710" y="5325"/>
                    </a:cubicBezTo>
                    <a:cubicBezTo>
                      <a:pt x="3056" y="5136"/>
                      <a:pt x="3466" y="4915"/>
                      <a:pt x="3970" y="4726"/>
                    </a:cubicBezTo>
                    <a:close/>
                    <a:moveTo>
                      <a:pt x="6018" y="4285"/>
                    </a:moveTo>
                    <a:cubicBezTo>
                      <a:pt x="6994" y="4285"/>
                      <a:pt x="7782" y="5073"/>
                      <a:pt x="7782" y="6049"/>
                    </a:cubicBezTo>
                    <a:cubicBezTo>
                      <a:pt x="7782" y="7026"/>
                      <a:pt x="6994" y="7814"/>
                      <a:pt x="6018" y="7814"/>
                    </a:cubicBezTo>
                    <a:cubicBezTo>
                      <a:pt x="5041" y="7814"/>
                      <a:pt x="4253" y="7026"/>
                      <a:pt x="4253" y="6049"/>
                    </a:cubicBezTo>
                    <a:cubicBezTo>
                      <a:pt x="4253" y="5073"/>
                      <a:pt x="5041" y="4285"/>
                      <a:pt x="6018" y="4285"/>
                    </a:cubicBezTo>
                    <a:close/>
                    <a:moveTo>
                      <a:pt x="10554" y="6805"/>
                    </a:moveTo>
                    <a:lnTo>
                      <a:pt x="10554" y="9956"/>
                    </a:lnTo>
                    <a:lnTo>
                      <a:pt x="10239" y="9956"/>
                    </a:lnTo>
                    <a:cubicBezTo>
                      <a:pt x="10050" y="9956"/>
                      <a:pt x="9893" y="10113"/>
                      <a:pt x="9893" y="10302"/>
                    </a:cubicBezTo>
                    <a:lnTo>
                      <a:pt x="9893" y="10649"/>
                    </a:lnTo>
                    <a:lnTo>
                      <a:pt x="2143" y="10649"/>
                    </a:lnTo>
                    <a:lnTo>
                      <a:pt x="2143" y="10302"/>
                    </a:lnTo>
                    <a:cubicBezTo>
                      <a:pt x="2143" y="10113"/>
                      <a:pt x="1985" y="9956"/>
                      <a:pt x="1764" y="9956"/>
                    </a:cubicBezTo>
                    <a:lnTo>
                      <a:pt x="1418" y="9956"/>
                    </a:lnTo>
                    <a:lnTo>
                      <a:pt x="1418" y="6805"/>
                    </a:lnTo>
                    <a:cubicBezTo>
                      <a:pt x="1670" y="6994"/>
                      <a:pt x="1985" y="7183"/>
                      <a:pt x="2332" y="7435"/>
                    </a:cubicBezTo>
                    <a:cubicBezTo>
                      <a:pt x="3182" y="7940"/>
                      <a:pt x="4505" y="8538"/>
                      <a:pt x="5986" y="8538"/>
                    </a:cubicBezTo>
                    <a:cubicBezTo>
                      <a:pt x="7498" y="8538"/>
                      <a:pt x="8790" y="7940"/>
                      <a:pt x="9641" y="7435"/>
                    </a:cubicBezTo>
                    <a:cubicBezTo>
                      <a:pt x="10019" y="7215"/>
                      <a:pt x="10334" y="6994"/>
                      <a:pt x="10554" y="6805"/>
                    </a:cubicBezTo>
                    <a:close/>
                    <a:moveTo>
                      <a:pt x="1418" y="10617"/>
                    </a:moveTo>
                    <a:lnTo>
                      <a:pt x="1418" y="11311"/>
                    </a:lnTo>
                    <a:lnTo>
                      <a:pt x="693" y="11311"/>
                    </a:lnTo>
                    <a:lnTo>
                      <a:pt x="693" y="10617"/>
                    </a:lnTo>
                    <a:close/>
                    <a:moveTo>
                      <a:pt x="11310" y="10617"/>
                    </a:moveTo>
                    <a:lnTo>
                      <a:pt x="11310" y="11311"/>
                    </a:lnTo>
                    <a:lnTo>
                      <a:pt x="10586" y="11311"/>
                    </a:lnTo>
                    <a:lnTo>
                      <a:pt x="10586" y="10617"/>
                    </a:lnTo>
                    <a:close/>
                    <a:moveTo>
                      <a:pt x="347" y="0"/>
                    </a:moveTo>
                    <a:cubicBezTo>
                      <a:pt x="158" y="0"/>
                      <a:pt x="0" y="189"/>
                      <a:pt x="0" y="378"/>
                    </a:cubicBezTo>
                    <a:lnTo>
                      <a:pt x="0" y="1796"/>
                    </a:lnTo>
                    <a:cubicBezTo>
                      <a:pt x="0" y="1985"/>
                      <a:pt x="158" y="2143"/>
                      <a:pt x="347" y="2143"/>
                    </a:cubicBezTo>
                    <a:lnTo>
                      <a:pt x="693" y="2143"/>
                    </a:lnTo>
                    <a:lnTo>
                      <a:pt x="693" y="9893"/>
                    </a:lnTo>
                    <a:lnTo>
                      <a:pt x="347" y="9893"/>
                    </a:lnTo>
                    <a:cubicBezTo>
                      <a:pt x="158" y="9893"/>
                      <a:pt x="0" y="10050"/>
                      <a:pt x="0" y="10239"/>
                    </a:cubicBezTo>
                    <a:lnTo>
                      <a:pt x="0" y="11657"/>
                    </a:lnTo>
                    <a:cubicBezTo>
                      <a:pt x="0" y="11878"/>
                      <a:pt x="158" y="12035"/>
                      <a:pt x="347" y="12035"/>
                    </a:cubicBezTo>
                    <a:lnTo>
                      <a:pt x="1764" y="12035"/>
                    </a:lnTo>
                    <a:cubicBezTo>
                      <a:pt x="1954" y="12035"/>
                      <a:pt x="2111" y="11878"/>
                      <a:pt x="2111" y="11657"/>
                    </a:cubicBezTo>
                    <a:lnTo>
                      <a:pt x="2111" y="11311"/>
                    </a:lnTo>
                    <a:lnTo>
                      <a:pt x="9893" y="11311"/>
                    </a:lnTo>
                    <a:lnTo>
                      <a:pt x="9893" y="11657"/>
                    </a:lnTo>
                    <a:cubicBezTo>
                      <a:pt x="9893" y="11878"/>
                      <a:pt x="10050" y="12035"/>
                      <a:pt x="10239" y="12035"/>
                    </a:cubicBezTo>
                    <a:lnTo>
                      <a:pt x="11657" y="12035"/>
                    </a:lnTo>
                    <a:cubicBezTo>
                      <a:pt x="11846" y="12035"/>
                      <a:pt x="12004" y="11878"/>
                      <a:pt x="12004" y="11657"/>
                    </a:cubicBezTo>
                    <a:lnTo>
                      <a:pt x="12004" y="10239"/>
                    </a:lnTo>
                    <a:cubicBezTo>
                      <a:pt x="12004" y="10050"/>
                      <a:pt x="11846" y="9893"/>
                      <a:pt x="11657" y="9893"/>
                    </a:cubicBezTo>
                    <a:lnTo>
                      <a:pt x="11310" y="9893"/>
                    </a:lnTo>
                    <a:lnTo>
                      <a:pt x="11310" y="2143"/>
                    </a:lnTo>
                    <a:lnTo>
                      <a:pt x="11657" y="2143"/>
                    </a:lnTo>
                    <a:cubicBezTo>
                      <a:pt x="11846" y="2143"/>
                      <a:pt x="12004" y="1985"/>
                      <a:pt x="12004" y="1796"/>
                    </a:cubicBezTo>
                    <a:lnTo>
                      <a:pt x="12004" y="378"/>
                    </a:lnTo>
                    <a:cubicBezTo>
                      <a:pt x="12004" y="189"/>
                      <a:pt x="11846" y="0"/>
                      <a:pt x="11657" y="0"/>
                    </a:cubicBezTo>
                    <a:lnTo>
                      <a:pt x="10239" y="0"/>
                    </a:lnTo>
                    <a:cubicBezTo>
                      <a:pt x="10050" y="0"/>
                      <a:pt x="9893" y="189"/>
                      <a:pt x="9893" y="378"/>
                    </a:cubicBezTo>
                    <a:lnTo>
                      <a:pt x="9893" y="725"/>
                    </a:lnTo>
                    <a:lnTo>
                      <a:pt x="2111" y="725"/>
                    </a:lnTo>
                    <a:lnTo>
                      <a:pt x="2111" y="378"/>
                    </a:lnTo>
                    <a:cubicBezTo>
                      <a:pt x="2111" y="189"/>
                      <a:pt x="1954" y="0"/>
                      <a:pt x="176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8"/>
              <p:cNvSpPr/>
              <p:nvPr/>
            </p:nvSpPr>
            <p:spPr>
              <a:xfrm>
                <a:off x="-48509525" y="2097050"/>
                <a:ext cx="52800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11" extrusionOk="0">
                    <a:moveTo>
                      <a:pt x="1041" y="725"/>
                    </a:moveTo>
                    <a:cubicBezTo>
                      <a:pt x="1230" y="725"/>
                      <a:pt x="1387" y="882"/>
                      <a:pt x="1387" y="1071"/>
                    </a:cubicBezTo>
                    <a:cubicBezTo>
                      <a:pt x="1387" y="1260"/>
                      <a:pt x="1230" y="1418"/>
                      <a:pt x="1041" y="1418"/>
                    </a:cubicBezTo>
                    <a:cubicBezTo>
                      <a:pt x="852" y="1418"/>
                      <a:pt x="694" y="1260"/>
                      <a:pt x="694" y="1071"/>
                    </a:cubicBezTo>
                    <a:cubicBezTo>
                      <a:pt x="694" y="882"/>
                      <a:pt x="852" y="725"/>
                      <a:pt x="1041" y="725"/>
                    </a:cubicBezTo>
                    <a:close/>
                    <a:moveTo>
                      <a:pt x="1041" y="0"/>
                    </a:moveTo>
                    <a:cubicBezTo>
                      <a:pt x="442" y="0"/>
                      <a:pt x="1" y="473"/>
                      <a:pt x="1" y="1071"/>
                    </a:cubicBezTo>
                    <a:cubicBezTo>
                      <a:pt x="1" y="1670"/>
                      <a:pt x="442" y="2111"/>
                      <a:pt x="1041" y="2111"/>
                    </a:cubicBezTo>
                    <a:cubicBezTo>
                      <a:pt x="1639" y="2111"/>
                      <a:pt x="2112" y="1670"/>
                      <a:pt x="2112" y="1071"/>
                    </a:cubicBezTo>
                    <a:cubicBezTo>
                      <a:pt x="2112" y="473"/>
                      <a:pt x="1639" y="0"/>
                      <a:pt x="104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38"/>
            <p:cNvGrpSpPr/>
            <p:nvPr/>
          </p:nvGrpSpPr>
          <p:grpSpPr>
            <a:xfrm>
              <a:off x="5473117" y="1716431"/>
              <a:ext cx="332705" cy="332677"/>
              <a:chOff x="-44914800" y="2342000"/>
              <a:chExt cx="300900" cy="300875"/>
            </a:xfrm>
          </p:grpSpPr>
          <p:sp>
            <p:nvSpPr>
              <p:cNvPr id="397" name="Google Shape;397;p38"/>
              <p:cNvSpPr/>
              <p:nvPr/>
            </p:nvSpPr>
            <p:spPr>
              <a:xfrm>
                <a:off x="-44914800" y="2342000"/>
                <a:ext cx="300900" cy="300875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35" extrusionOk="0">
                    <a:moveTo>
                      <a:pt x="1450" y="725"/>
                    </a:moveTo>
                    <a:lnTo>
                      <a:pt x="1450" y="1418"/>
                    </a:lnTo>
                    <a:lnTo>
                      <a:pt x="725" y="1418"/>
                    </a:lnTo>
                    <a:lnTo>
                      <a:pt x="725" y="725"/>
                    </a:lnTo>
                    <a:close/>
                    <a:moveTo>
                      <a:pt x="11311" y="725"/>
                    </a:moveTo>
                    <a:lnTo>
                      <a:pt x="11311" y="1418"/>
                    </a:lnTo>
                    <a:lnTo>
                      <a:pt x="10618" y="1418"/>
                    </a:lnTo>
                    <a:lnTo>
                      <a:pt x="10618" y="725"/>
                    </a:lnTo>
                    <a:close/>
                    <a:moveTo>
                      <a:pt x="9893" y="1418"/>
                    </a:moveTo>
                    <a:lnTo>
                      <a:pt x="9893" y="1796"/>
                    </a:lnTo>
                    <a:cubicBezTo>
                      <a:pt x="9893" y="1985"/>
                      <a:pt x="10051" y="2142"/>
                      <a:pt x="10240" y="2142"/>
                    </a:cubicBezTo>
                    <a:lnTo>
                      <a:pt x="10618" y="2142"/>
                    </a:lnTo>
                    <a:lnTo>
                      <a:pt x="10618" y="9893"/>
                    </a:lnTo>
                    <a:lnTo>
                      <a:pt x="10240" y="9893"/>
                    </a:lnTo>
                    <a:cubicBezTo>
                      <a:pt x="10051" y="9893"/>
                      <a:pt x="9893" y="10050"/>
                      <a:pt x="9893" y="10239"/>
                    </a:cubicBezTo>
                    <a:lnTo>
                      <a:pt x="9893" y="10617"/>
                    </a:lnTo>
                    <a:lnTo>
                      <a:pt x="2143" y="10617"/>
                    </a:lnTo>
                    <a:lnTo>
                      <a:pt x="2143" y="10239"/>
                    </a:lnTo>
                    <a:cubicBezTo>
                      <a:pt x="2143" y="10050"/>
                      <a:pt x="1985" y="9893"/>
                      <a:pt x="1796" y="9893"/>
                    </a:cubicBezTo>
                    <a:lnTo>
                      <a:pt x="1450" y="9893"/>
                    </a:lnTo>
                    <a:lnTo>
                      <a:pt x="1450" y="2142"/>
                    </a:lnTo>
                    <a:lnTo>
                      <a:pt x="1796" y="2142"/>
                    </a:lnTo>
                    <a:cubicBezTo>
                      <a:pt x="1985" y="2142"/>
                      <a:pt x="2143" y="1985"/>
                      <a:pt x="2143" y="1796"/>
                    </a:cubicBezTo>
                    <a:lnTo>
                      <a:pt x="2143" y="1418"/>
                    </a:lnTo>
                    <a:close/>
                    <a:moveTo>
                      <a:pt x="1418" y="10617"/>
                    </a:moveTo>
                    <a:lnTo>
                      <a:pt x="1418" y="11310"/>
                    </a:lnTo>
                    <a:lnTo>
                      <a:pt x="725" y="11310"/>
                    </a:lnTo>
                    <a:lnTo>
                      <a:pt x="725" y="10617"/>
                    </a:lnTo>
                    <a:close/>
                    <a:moveTo>
                      <a:pt x="11311" y="10617"/>
                    </a:moveTo>
                    <a:lnTo>
                      <a:pt x="11311" y="11310"/>
                    </a:lnTo>
                    <a:lnTo>
                      <a:pt x="10618" y="11310"/>
                    </a:lnTo>
                    <a:lnTo>
                      <a:pt x="10618" y="10617"/>
                    </a:lnTo>
                    <a:close/>
                    <a:moveTo>
                      <a:pt x="379" y="0"/>
                    </a:moveTo>
                    <a:cubicBezTo>
                      <a:pt x="158" y="0"/>
                      <a:pt x="1" y="158"/>
                      <a:pt x="1" y="378"/>
                    </a:cubicBezTo>
                    <a:lnTo>
                      <a:pt x="1" y="1764"/>
                    </a:lnTo>
                    <a:cubicBezTo>
                      <a:pt x="1" y="1985"/>
                      <a:pt x="158" y="2142"/>
                      <a:pt x="379" y="2142"/>
                    </a:cubicBezTo>
                    <a:lnTo>
                      <a:pt x="725" y="2142"/>
                    </a:lnTo>
                    <a:lnTo>
                      <a:pt x="725" y="9893"/>
                    </a:lnTo>
                    <a:lnTo>
                      <a:pt x="379" y="9893"/>
                    </a:lnTo>
                    <a:cubicBezTo>
                      <a:pt x="158" y="9893"/>
                      <a:pt x="1" y="10050"/>
                      <a:pt x="1" y="10239"/>
                    </a:cubicBezTo>
                    <a:lnTo>
                      <a:pt x="1" y="11657"/>
                    </a:lnTo>
                    <a:cubicBezTo>
                      <a:pt x="1" y="11877"/>
                      <a:pt x="158" y="12035"/>
                      <a:pt x="379" y="12035"/>
                    </a:cubicBezTo>
                    <a:lnTo>
                      <a:pt x="1796" y="12035"/>
                    </a:lnTo>
                    <a:cubicBezTo>
                      <a:pt x="1985" y="12035"/>
                      <a:pt x="2143" y="11877"/>
                      <a:pt x="2143" y="11657"/>
                    </a:cubicBezTo>
                    <a:lnTo>
                      <a:pt x="2143" y="11310"/>
                    </a:lnTo>
                    <a:lnTo>
                      <a:pt x="9893" y="11310"/>
                    </a:lnTo>
                    <a:lnTo>
                      <a:pt x="9893" y="11657"/>
                    </a:lnTo>
                    <a:cubicBezTo>
                      <a:pt x="9893" y="11877"/>
                      <a:pt x="10051" y="12035"/>
                      <a:pt x="10240" y="12035"/>
                    </a:cubicBezTo>
                    <a:lnTo>
                      <a:pt x="11657" y="12035"/>
                    </a:lnTo>
                    <a:cubicBezTo>
                      <a:pt x="11878" y="12035"/>
                      <a:pt x="12036" y="11877"/>
                      <a:pt x="12036" y="11657"/>
                    </a:cubicBezTo>
                    <a:lnTo>
                      <a:pt x="12036" y="10239"/>
                    </a:lnTo>
                    <a:cubicBezTo>
                      <a:pt x="12036" y="10050"/>
                      <a:pt x="11878" y="9893"/>
                      <a:pt x="11657" y="9893"/>
                    </a:cubicBezTo>
                    <a:lnTo>
                      <a:pt x="11311" y="9893"/>
                    </a:lnTo>
                    <a:lnTo>
                      <a:pt x="11311" y="2142"/>
                    </a:lnTo>
                    <a:lnTo>
                      <a:pt x="11657" y="2142"/>
                    </a:lnTo>
                    <a:cubicBezTo>
                      <a:pt x="11878" y="2142"/>
                      <a:pt x="12036" y="1985"/>
                      <a:pt x="12036" y="1764"/>
                    </a:cubicBezTo>
                    <a:lnTo>
                      <a:pt x="12036" y="378"/>
                    </a:lnTo>
                    <a:cubicBezTo>
                      <a:pt x="12036" y="158"/>
                      <a:pt x="11878" y="0"/>
                      <a:pt x="11657" y="0"/>
                    </a:cubicBezTo>
                    <a:lnTo>
                      <a:pt x="10240" y="0"/>
                    </a:lnTo>
                    <a:cubicBezTo>
                      <a:pt x="10051" y="0"/>
                      <a:pt x="9893" y="158"/>
                      <a:pt x="9893" y="378"/>
                    </a:cubicBezTo>
                    <a:lnTo>
                      <a:pt x="9893" y="725"/>
                    </a:lnTo>
                    <a:lnTo>
                      <a:pt x="2143" y="725"/>
                    </a:lnTo>
                    <a:lnTo>
                      <a:pt x="2143" y="378"/>
                    </a:lnTo>
                    <a:cubicBezTo>
                      <a:pt x="2143" y="158"/>
                      <a:pt x="1985" y="0"/>
                      <a:pt x="17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38"/>
              <p:cNvSpPr/>
              <p:nvPr/>
            </p:nvSpPr>
            <p:spPr>
              <a:xfrm>
                <a:off x="-44860450" y="2412875"/>
                <a:ext cx="193000" cy="159125"/>
              </a:xfrm>
              <a:custGeom>
                <a:avLst/>
                <a:gdLst/>
                <a:ahLst/>
                <a:cxnLst/>
                <a:rect l="l" t="t" r="r" b="b"/>
                <a:pathLst>
                  <a:path w="7720" h="6365" extrusionOk="0">
                    <a:moveTo>
                      <a:pt x="7026" y="694"/>
                    </a:moveTo>
                    <a:lnTo>
                      <a:pt x="7026" y="725"/>
                    </a:lnTo>
                    <a:lnTo>
                      <a:pt x="7026" y="5136"/>
                    </a:lnTo>
                    <a:lnTo>
                      <a:pt x="5514" y="3624"/>
                    </a:lnTo>
                    <a:cubicBezTo>
                      <a:pt x="5451" y="3561"/>
                      <a:pt x="5356" y="3498"/>
                      <a:pt x="5262" y="3498"/>
                    </a:cubicBezTo>
                    <a:cubicBezTo>
                      <a:pt x="5167" y="3498"/>
                      <a:pt x="5041" y="3561"/>
                      <a:pt x="5010" y="3624"/>
                    </a:cubicBezTo>
                    <a:lnTo>
                      <a:pt x="3907" y="4821"/>
                    </a:lnTo>
                    <a:lnTo>
                      <a:pt x="2678" y="3592"/>
                    </a:lnTo>
                    <a:cubicBezTo>
                      <a:pt x="2615" y="3529"/>
                      <a:pt x="2529" y="3498"/>
                      <a:pt x="2438" y="3498"/>
                    </a:cubicBezTo>
                    <a:cubicBezTo>
                      <a:pt x="2348" y="3498"/>
                      <a:pt x="2253" y="3529"/>
                      <a:pt x="2174" y="3592"/>
                    </a:cubicBezTo>
                    <a:lnTo>
                      <a:pt x="662" y="5104"/>
                    </a:lnTo>
                    <a:lnTo>
                      <a:pt x="662" y="694"/>
                    </a:lnTo>
                    <a:close/>
                    <a:moveTo>
                      <a:pt x="2458" y="4380"/>
                    </a:moveTo>
                    <a:lnTo>
                      <a:pt x="3718" y="5640"/>
                    </a:lnTo>
                    <a:lnTo>
                      <a:pt x="1198" y="5640"/>
                    </a:lnTo>
                    <a:lnTo>
                      <a:pt x="2458" y="4380"/>
                    </a:lnTo>
                    <a:close/>
                    <a:moveTo>
                      <a:pt x="5293" y="4411"/>
                    </a:moveTo>
                    <a:lnTo>
                      <a:pt x="6554" y="5671"/>
                    </a:lnTo>
                    <a:lnTo>
                      <a:pt x="4695" y="5671"/>
                    </a:lnTo>
                    <a:lnTo>
                      <a:pt x="4695" y="5640"/>
                    </a:lnTo>
                    <a:lnTo>
                      <a:pt x="4411" y="5356"/>
                    </a:lnTo>
                    <a:lnTo>
                      <a:pt x="5293" y="4411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79"/>
                    </a:cubicBezTo>
                    <a:lnTo>
                      <a:pt x="0" y="5986"/>
                    </a:lnTo>
                    <a:cubicBezTo>
                      <a:pt x="0" y="6207"/>
                      <a:pt x="158" y="6365"/>
                      <a:pt x="347" y="6365"/>
                    </a:cubicBezTo>
                    <a:lnTo>
                      <a:pt x="7373" y="6365"/>
                    </a:lnTo>
                    <a:cubicBezTo>
                      <a:pt x="7562" y="6365"/>
                      <a:pt x="7719" y="6207"/>
                      <a:pt x="7719" y="5986"/>
                    </a:cubicBezTo>
                    <a:lnTo>
                      <a:pt x="7719" y="379"/>
                    </a:lnTo>
                    <a:cubicBezTo>
                      <a:pt x="7719" y="158"/>
                      <a:pt x="7562" y="1"/>
                      <a:pt x="737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38"/>
              <p:cNvSpPr/>
              <p:nvPr/>
            </p:nvSpPr>
            <p:spPr>
              <a:xfrm>
                <a:off x="-44791150" y="2439650"/>
                <a:ext cx="52800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2112" h="2144" extrusionOk="0">
                    <a:moveTo>
                      <a:pt x="1041" y="725"/>
                    </a:moveTo>
                    <a:cubicBezTo>
                      <a:pt x="1261" y="725"/>
                      <a:pt x="1419" y="883"/>
                      <a:pt x="1419" y="1072"/>
                    </a:cubicBezTo>
                    <a:cubicBezTo>
                      <a:pt x="1419" y="1261"/>
                      <a:pt x="1261" y="1418"/>
                      <a:pt x="1041" y="1418"/>
                    </a:cubicBezTo>
                    <a:cubicBezTo>
                      <a:pt x="852" y="1418"/>
                      <a:pt x="694" y="1261"/>
                      <a:pt x="694" y="1072"/>
                    </a:cubicBezTo>
                    <a:cubicBezTo>
                      <a:pt x="694" y="883"/>
                      <a:pt x="852" y="725"/>
                      <a:pt x="1041" y="725"/>
                    </a:cubicBezTo>
                    <a:close/>
                    <a:moveTo>
                      <a:pt x="1041" y="1"/>
                    </a:moveTo>
                    <a:cubicBezTo>
                      <a:pt x="473" y="1"/>
                      <a:pt x="1" y="473"/>
                      <a:pt x="1" y="1072"/>
                    </a:cubicBezTo>
                    <a:cubicBezTo>
                      <a:pt x="32" y="1670"/>
                      <a:pt x="505" y="2143"/>
                      <a:pt x="1041" y="2143"/>
                    </a:cubicBezTo>
                    <a:cubicBezTo>
                      <a:pt x="1639" y="2143"/>
                      <a:pt x="2112" y="1670"/>
                      <a:pt x="2112" y="1072"/>
                    </a:cubicBezTo>
                    <a:cubicBezTo>
                      <a:pt x="2112" y="473"/>
                      <a:pt x="1639" y="1"/>
                      <a:pt x="10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0" name="Google Shape;400;p38"/>
            <p:cNvSpPr/>
            <p:nvPr/>
          </p:nvSpPr>
          <p:spPr>
            <a:xfrm>
              <a:off x="3488617" y="1716854"/>
              <a:ext cx="332705" cy="331821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1450" y="693"/>
                  </a:moveTo>
                  <a:lnTo>
                    <a:pt x="1450" y="1418"/>
                  </a:lnTo>
                  <a:lnTo>
                    <a:pt x="756" y="1418"/>
                  </a:lnTo>
                  <a:lnTo>
                    <a:pt x="756" y="693"/>
                  </a:lnTo>
                  <a:close/>
                  <a:moveTo>
                    <a:pt x="11342" y="693"/>
                  </a:moveTo>
                  <a:lnTo>
                    <a:pt x="11342" y="1418"/>
                  </a:lnTo>
                  <a:lnTo>
                    <a:pt x="10618" y="1418"/>
                  </a:lnTo>
                  <a:lnTo>
                    <a:pt x="10618" y="693"/>
                  </a:lnTo>
                  <a:close/>
                  <a:moveTo>
                    <a:pt x="6049" y="4191"/>
                  </a:moveTo>
                  <a:cubicBezTo>
                    <a:pt x="6270" y="4191"/>
                    <a:pt x="6427" y="4380"/>
                    <a:pt x="6427" y="4569"/>
                  </a:cubicBezTo>
                  <a:cubicBezTo>
                    <a:pt x="6427" y="4758"/>
                    <a:pt x="6270" y="4915"/>
                    <a:pt x="6049" y="4915"/>
                  </a:cubicBezTo>
                  <a:cubicBezTo>
                    <a:pt x="5860" y="4915"/>
                    <a:pt x="5703" y="4758"/>
                    <a:pt x="5703" y="4569"/>
                  </a:cubicBezTo>
                  <a:cubicBezTo>
                    <a:pt x="5703" y="4380"/>
                    <a:pt x="5860" y="4191"/>
                    <a:pt x="6049" y="4191"/>
                  </a:cubicBezTo>
                  <a:close/>
                  <a:moveTo>
                    <a:pt x="6081" y="1040"/>
                  </a:moveTo>
                  <a:cubicBezTo>
                    <a:pt x="6144" y="1166"/>
                    <a:pt x="8381" y="5167"/>
                    <a:pt x="8475" y="5262"/>
                  </a:cubicBezTo>
                  <a:lnTo>
                    <a:pt x="7278" y="7026"/>
                  </a:lnTo>
                  <a:lnTo>
                    <a:pt x="6427" y="7026"/>
                  </a:lnTo>
                  <a:lnTo>
                    <a:pt x="6427" y="5577"/>
                  </a:lnTo>
                  <a:cubicBezTo>
                    <a:pt x="6805" y="5419"/>
                    <a:pt x="7120" y="5041"/>
                    <a:pt x="7120" y="4600"/>
                  </a:cubicBezTo>
                  <a:cubicBezTo>
                    <a:pt x="7120" y="4001"/>
                    <a:pt x="6648" y="3529"/>
                    <a:pt x="6081" y="3529"/>
                  </a:cubicBezTo>
                  <a:cubicBezTo>
                    <a:pt x="5482" y="3529"/>
                    <a:pt x="5010" y="4001"/>
                    <a:pt x="5010" y="4600"/>
                  </a:cubicBezTo>
                  <a:cubicBezTo>
                    <a:pt x="5010" y="5073"/>
                    <a:pt x="5293" y="5451"/>
                    <a:pt x="5703" y="5577"/>
                  </a:cubicBezTo>
                  <a:lnTo>
                    <a:pt x="5703" y="7026"/>
                  </a:lnTo>
                  <a:lnTo>
                    <a:pt x="4852" y="7026"/>
                  </a:lnTo>
                  <a:lnTo>
                    <a:pt x="3655" y="5262"/>
                  </a:lnTo>
                  <a:cubicBezTo>
                    <a:pt x="3749" y="5167"/>
                    <a:pt x="5986" y="1166"/>
                    <a:pt x="6081" y="1040"/>
                  </a:cubicBezTo>
                  <a:close/>
                  <a:moveTo>
                    <a:pt x="3812" y="3529"/>
                  </a:moveTo>
                  <a:lnTo>
                    <a:pt x="2899" y="5104"/>
                  </a:lnTo>
                  <a:cubicBezTo>
                    <a:pt x="2836" y="5230"/>
                    <a:pt x="2836" y="5388"/>
                    <a:pt x="2899" y="5451"/>
                  </a:cubicBezTo>
                  <a:lnTo>
                    <a:pt x="4064" y="7215"/>
                  </a:lnTo>
                  <a:cubicBezTo>
                    <a:pt x="3749" y="7404"/>
                    <a:pt x="3529" y="7719"/>
                    <a:pt x="3529" y="8097"/>
                  </a:cubicBezTo>
                  <a:lnTo>
                    <a:pt x="3529" y="8475"/>
                  </a:lnTo>
                  <a:lnTo>
                    <a:pt x="693" y="8475"/>
                  </a:lnTo>
                  <a:lnTo>
                    <a:pt x="693" y="3907"/>
                  </a:lnTo>
                  <a:cubicBezTo>
                    <a:pt x="788" y="3686"/>
                    <a:pt x="945" y="3529"/>
                    <a:pt x="1103" y="3529"/>
                  </a:cubicBezTo>
                  <a:close/>
                  <a:moveTo>
                    <a:pt x="7436" y="7751"/>
                  </a:moveTo>
                  <a:cubicBezTo>
                    <a:pt x="7625" y="7751"/>
                    <a:pt x="7782" y="7908"/>
                    <a:pt x="7782" y="8097"/>
                  </a:cubicBezTo>
                  <a:lnTo>
                    <a:pt x="7782" y="8475"/>
                  </a:lnTo>
                  <a:lnTo>
                    <a:pt x="4285" y="8475"/>
                  </a:lnTo>
                  <a:lnTo>
                    <a:pt x="4285" y="8097"/>
                  </a:lnTo>
                  <a:cubicBezTo>
                    <a:pt x="4285" y="7908"/>
                    <a:pt x="4443" y="7751"/>
                    <a:pt x="4632" y="7751"/>
                  </a:cubicBezTo>
                  <a:close/>
                  <a:moveTo>
                    <a:pt x="10996" y="3529"/>
                  </a:moveTo>
                  <a:cubicBezTo>
                    <a:pt x="11185" y="3529"/>
                    <a:pt x="11342" y="3686"/>
                    <a:pt x="11342" y="3907"/>
                  </a:cubicBezTo>
                  <a:lnTo>
                    <a:pt x="11342" y="8475"/>
                  </a:lnTo>
                  <a:lnTo>
                    <a:pt x="8507" y="8475"/>
                  </a:lnTo>
                  <a:lnTo>
                    <a:pt x="8507" y="8097"/>
                  </a:lnTo>
                  <a:cubicBezTo>
                    <a:pt x="8507" y="7719"/>
                    <a:pt x="8318" y="7404"/>
                    <a:pt x="8003" y="7215"/>
                  </a:cubicBezTo>
                  <a:lnTo>
                    <a:pt x="9137" y="5451"/>
                  </a:lnTo>
                  <a:cubicBezTo>
                    <a:pt x="9200" y="5356"/>
                    <a:pt x="9200" y="5230"/>
                    <a:pt x="9137" y="5104"/>
                  </a:cubicBezTo>
                  <a:lnTo>
                    <a:pt x="8223" y="3529"/>
                  </a:lnTo>
                  <a:close/>
                  <a:moveTo>
                    <a:pt x="11342" y="9137"/>
                  </a:moveTo>
                  <a:lnTo>
                    <a:pt x="11342" y="9483"/>
                  </a:lnTo>
                  <a:cubicBezTo>
                    <a:pt x="11342" y="9672"/>
                    <a:pt x="11185" y="9830"/>
                    <a:pt x="10996" y="9830"/>
                  </a:cubicBezTo>
                  <a:lnTo>
                    <a:pt x="1103" y="9830"/>
                  </a:lnTo>
                  <a:cubicBezTo>
                    <a:pt x="914" y="9830"/>
                    <a:pt x="756" y="9672"/>
                    <a:pt x="756" y="9483"/>
                  </a:cubicBezTo>
                  <a:lnTo>
                    <a:pt x="756" y="9137"/>
                  </a:lnTo>
                  <a:close/>
                  <a:moveTo>
                    <a:pt x="6427" y="10554"/>
                  </a:moveTo>
                  <a:lnTo>
                    <a:pt x="6427" y="11248"/>
                  </a:lnTo>
                  <a:lnTo>
                    <a:pt x="5703" y="11248"/>
                  </a:lnTo>
                  <a:lnTo>
                    <a:pt x="5703" y="10554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1765" y="2111"/>
                  </a:lnTo>
                  <a:cubicBezTo>
                    <a:pt x="1954" y="2111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5010" y="1418"/>
                  </a:lnTo>
                  <a:lnTo>
                    <a:pt x="4159" y="2836"/>
                  </a:lnTo>
                  <a:lnTo>
                    <a:pt x="1072" y="2836"/>
                  </a:lnTo>
                  <a:cubicBezTo>
                    <a:pt x="473" y="2836"/>
                    <a:pt x="0" y="3308"/>
                    <a:pt x="0" y="3907"/>
                  </a:cubicBezTo>
                  <a:lnTo>
                    <a:pt x="0" y="9515"/>
                  </a:lnTo>
                  <a:cubicBezTo>
                    <a:pt x="0" y="10113"/>
                    <a:pt x="473" y="10586"/>
                    <a:pt x="1072" y="10586"/>
                  </a:cubicBezTo>
                  <a:lnTo>
                    <a:pt x="4947" y="10586"/>
                  </a:lnTo>
                  <a:lnTo>
                    <a:pt x="4947" y="11311"/>
                  </a:lnTo>
                  <a:lnTo>
                    <a:pt x="3907" y="11311"/>
                  </a:lnTo>
                  <a:cubicBezTo>
                    <a:pt x="3686" y="11311"/>
                    <a:pt x="3529" y="11468"/>
                    <a:pt x="3529" y="11657"/>
                  </a:cubicBezTo>
                  <a:cubicBezTo>
                    <a:pt x="3529" y="11846"/>
                    <a:pt x="3686" y="12004"/>
                    <a:pt x="3907" y="12004"/>
                  </a:cubicBezTo>
                  <a:lnTo>
                    <a:pt x="8097" y="12004"/>
                  </a:lnTo>
                  <a:cubicBezTo>
                    <a:pt x="8318" y="12004"/>
                    <a:pt x="8475" y="11846"/>
                    <a:pt x="8475" y="11657"/>
                  </a:cubicBezTo>
                  <a:cubicBezTo>
                    <a:pt x="8475" y="11468"/>
                    <a:pt x="8318" y="11311"/>
                    <a:pt x="8097" y="11311"/>
                  </a:cubicBezTo>
                  <a:lnTo>
                    <a:pt x="7057" y="11311"/>
                  </a:lnTo>
                  <a:lnTo>
                    <a:pt x="7057" y="10586"/>
                  </a:lnTo>
                  <a:lnTo>
                    <a:pt x="10933" y="10586"/>
                  </a:lnTo>
                  <a:cubicBezTo>
                    <a:pt x="11531" y="10586"/>
                    <a:pt x="12004" y="10113"/>
                    <a:pt x="12004" y="9515"/>
                  </a:cubicBezTo>
                  <a:lnTo>
                    <a:pt x="12004" y="3907"/>
                  </a:lnTo>
                  <a:cubicBezTo>
                    <a:pt x="12035" y="3308"/>
                    <a:pt x="11563" y="2836"/>
                    <a:pt x="10996" y="2836"/>
                  </a:cubicBezTo>
                  <a:lnTo>
                    <a:pt x="7877" y="2836"/>
                  </a:lnTo>
                  <a:lnTo>
                    <a:pt x="7057" y="1418"/>
                  </a:lnTo>
                  <a:lnTo>
                    <a:pt x="9924" y="1418"/>
                  </a:lnTo>
                  <a:lnTo>
                    <a:pt x="9924" y="1765"/>
                  </a:lnTo>
                  <a:cubicBezTo>
                    <a:pt x="9924" y="1954"/>
                    <a:pt x="10082" y="2111"/>
                    <a:pt x="10271" y="2111"/>
                  </a:cubicBezTo>
                  <a:lnTo>
                    <a:pt x="11689" y="2111"/>
                  </a:lnTo>
                  <a:cubicBezTo>
                    <a:pt x="11878" y="2111"/>
                    <a:pt x="12035" y="1954"/>
                    <a:pt x="12035" y="1765"/>
                  </a:cubicBezTo>
                  <a:lnTo>
                    <a:pt x="12035" y="347"/>
                  </a:lnTo>
                  <a:cubicBezTo>
                    <a:pt x="12035" y="158"/>
                    <a:pt x="11878" y="0"/>
                    <a:pt x="11689" y="0"/>
                  </a:cubicBezTo>
                  <a:lnTo>
                    <a:pt x="10271" y="0"/>
                  </a:lnTo>
                  <a:cubicBezTo>
                    <a:pt x="10082" y="0"/>
                    <a:pt x="9924" y="158"/>
                    <a:pt x="9924" y="347"/>
                  </a:cubicBezTo>
                  <a:lnTo>
                    <a:pt x="9924" y="693"/>
                  </a:lnTo>
                  <a:lnTo>
                    <a:pt x="6648" y="693"/>
                  </a:lnTo>
                  <a:lnTo>
                    <a:pt x="6333" y="189"/>
                  </a:lnTo>
                  <a:cubicBezTo>
                    <a:pt x="6270" y="63"/>
                    <a:pt x="6144" y="0"/>
                    <a:pt x="6018" y="0"/>
                  </a:cubicBezTo>
                  <a:cubicBezTo>
                    <a:pt x="5892" y="0"/>
                    <a:pt x="5797" y="63"/>
                    <a:pt x="5703" y="189"/>
                  </a:cubicBezTo>
                  <a:lnTo>
                    <a:pt x="5388" y="693"/>
                  </a:lnTo>
                  <a:lnTo>
                    <a:pt x="2111" y="693"/>
                  </a:ln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Elegant waves by slidesgo">
  <a:themeElements>
    <a:clrScheme name="Personalizado 1">
      <a:dk1>
        <a:srgbClr val="047C80"/>
      </a:dk1>
      <a:lt1>
        <a:srgbClr val="FFFFFF"/>
      </a:lt1>
      <a:dk2>
        <a:srgbClr val="FFFFFF"/>
      </a:dk2>
      <a:lt2>
        <a:srgbClr val="FFFFFF"/>
      </a:lt2>
      <a:accent1>
        <a:srgbClr val="27ACB2"/>
      </a:accent1>
      <a:accent2>
        <a:srgbClr val="047C80"/>
      </a:accent2>
      <a:accent3>
        <a:srgbClr val="19A5AA"/>
      </a:accent3>
      <a:accent4>
        <a:srgbClr val="047C80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1315</Words>
  <Application>Microsoft Office PowerPoint</Application>
  <PresentationFormat>On-screen Show (16:9)</PresentationFormat>
  <Paragraphs>199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65" baseType="lpstr">
      <vt:lpstr>Squada One</vt:lpstr>
      <vt:lpstr>Ubuntu Light</vt:lpstr>
      <vt:lpstr>Calibri</vt:lpstr>
      <vt:lpstr>Proxima Nova Semibold</vt:lpstr>
      <vt:lpstr>Nunito Sans ExtraBold</vt:lpstr>
      <vt:lpstr>Nunito Sans SemiBold</vt:lpstr>
      <vt:lpstr>Roboto</vt:lpstr>
      <vt:lpstr>Nunito Sans Black</vt:lpstr>
      <vt:lpstr>Proxima Nova</vt:lpstr>
      <vt:lpstr>Roboto Light</vt:lpstr>
      <vt:lpstr>Arvo</vt:lpstr>
      <vt:lpstr>Quattrocento</vt:lpstr>
      <vt:lpstr>Nunito Sans</vt:lpstr>
      <vt:lpstr>Roboto Slab</vt:lpstr>
      <vt:lpstr>Arial</vt:lpstr>
      <vt:lpstr>Roboto Slab Regular</vt:lpstr>
      <vt:lpstr>Elegant waves by slidesgo</vt:lpstr>
      <vt:lpstr>SlidesGo Final Pages</vt:lpstr>
      <vt:lpstr>Demo Project</vt:lpstr>
      <vt:lpstr>PowerPoint Presentation</vt:lpstr>
      <vt:lpstr>TABLE OF CONTENTS</vt:lpstr>
      <vt:lpstr>PowerPoint Presentation</vt:lpstr>
      <vt:lpstr>PowerPoint Presentation</vt:lpstr>
      <vt:lpstr>THE SLIDE TITLE GOES HERE!</vt:lpstr>
      <vt:lpstr>THIS IS A GREAT HEADLINE</vt:lpstr>
      <vt:lpstr>MAYBE YOU NEED TO DIVIDE THE CONTENT</vt:lpstr>
      <vt:lpstr>YOU COULD USE THREE COLUMNS, WHY NOT?</vt:lpstr>
      <vt:lpstr>A PICTURE ALWAYS REINFORCES THE CONCEPT</vt:lpstr>
      <vt:lpstr>A PICTURE IS WORTH A THOUSAND WORDS</vt:lpstr>
      <vt:lpstr>AWESOME WORDS</vt:lpstr>
      <vt:lpstr>02</vt:lpstr>
      <vt:lpstr>IF YOU WANT TO MODIFY THIS GRAPH, CLICK ON IT, FOLLOW THE LINK, CHANGE THE DATA AND REPLACE IT </vt:lpstr>
      <vt:lpstr>SOMETIMES, REVIEWING CONCEPTS IS A GOOD IDEA</vt:lpstr>
      <vt:lpstr>HOW ABOUT THE PERCENTAGES?</vt:lpstr>
      <vt:lpstr>INFOGRAPHICS MAKE YOUR IDEA UNDERSTANDABLE…</vt:lpstr>
      <vt:lpstr>…AND THE SAME GOES FOR TABLES</vt:lpstr>
      <vt:lpstr>THIS IS A MAP</vt:lpstr>
      <vt:lpstr>A TIMELINE ALWAYS WORKS FINE</vt:lpstr>
      <vt:lpstr>BUSINESS OBJECTIVES</vt:lpstr>
      <vt:lpstr>4,498,300,000</vt:lpstr>
      <vt:lpstr>333,000.00</vt:lpstr>
      <vt:lpstr>COMPANY SERVICES</vt:lpstr>
      <vt:lpstr>04</vt:lpstr>
      <vt:lpstr>DESKTOP  SOFTWARE</vt:lpstr>
      <vt:lpstr>TABLET APP</vt:lpstr>
      <vt:lpstr>MOBILE WEB</vt:lpstr>
      <vt:lpstr>OUR TEAM</vt:lpstr>
      <vt:lpstr>PowerPoint Presentation</vt:lpstr>
      <vt:lpstr>CREDITS</vt:lpstr>
      <vt:lpstr>Instructions for use</vt:lpstr>
      <vt:lpstr>Fonts &amp; colors used</vt:lpstr>
      <vt:lpstr>Use our editable graphic resources...</vt:lpstr>
      <vt:lpstr>PowerPoint Presentation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Demo Project</dc:title>
  <cp:lastModifiedBy>Toan Nguyen Van</cp:lastModifiedBy>
  <cp:revision>3</cp:revision>
  <dcterms:modified xsi:type="dcterms:W3CDTF">2020-10-29T04:46:34Z</dcterms:modified>
</cp:coreProperties>
</file>